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8.xml" ContentType="application/vnd.openxmlformats-officedocument.themeOverr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theme/themeOverride10.xml" ContentType="application/vnd.openxmlformats-officedocument.themeOverride+xml"/>
  <Override PartName="/ppt/notesSlides/notesSlide36.xml" ContentType="application/vnd.openxmlformats-officedocument.presentationml.notesSlide+xml"/>
  <Override PartName="/ppt/theme/themeOverride11.xml" ContentType="application/vnd.openxmlformats-officedocument.themeOverride+xml"/>
  <Override PartName="/ppt/notesSlides/notesSlide37.xml" ContentType="application/vnd.openxmlformats-officedocument.presentationml.notesSlide+xml"/>
  <Override PartName="/ppt/theme/themeOverride1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07"/>
  </p:notesMasterIdLst>
  <p:sldIdLst>
    <p:sldId id="256" r:id="rId2"/>
    <p:sldId id="298" r:id="rId3"/>
    <p:sldId id="300" r:id="rId4"/>
    <p:sldId id="301" r:id="rId5"/>
    <p:sldId id="302" r:id="rId6"/>
    <p:sldId id="303" r:id="rId7"/>
    <p:sldId id="304" r:id="rId8"/>
    <p:sldId id="305" r:id="rId9"/>
    <p:sldId id="306" r:id="rId10"/>
    <p:sldId id="307" r:id="rId11"/>
    <p:sldId id="308" r:id="rId12"/>
    <p:sldId id="309" r:id="rId13"/>
    <p:sldId id="310" r:id="rId14"/>
    <p:sldId id="311" r:id="rId15"/>
    <p:sldId id="314" r:id="rId16"/>
    <p:sldId id="312" r:id="rId17"/>
    <p:sldId id="265" r:id="rId18"/>
    <p:sldId id="313" r:id="rId19"/>
    <p:sldId id="299" r:id="rId20"/>
    <p:sldId id="269" r:id="rId21"/>
    <p:sldId id="276" r:id="rId22"/>
    <p:sldId id="258" r:id="rId23"/>
    <p:sldId id="257" r:id="rId24"/>
    <p:sldId id="259" r:id="rId25"/>
    <p:sldId id="266" r:id="rId26"/>
    <p:sldId id="271" r:id="rId27"/>
    <p:sldId id="391" r:id="rId28"/>
    <p:sldId id="273" r:id="rId29"/>
    <p:sldId id="260" r:id="rId30"/>
    <p:sldId id="261" r:id="rId31"/>
    <p:sldId id="280" r:id="rId32"/>
    <p:sldId id="282" r:id="rId33"/>
    <p:sldId id="283" r:id="rId34"/>
    <p:sldId id="287" r:id="rId35"/>
    <p:sldId id="288" r:id="rId36"/>
    <p:sldId id="289" r:id="rId37"/>
    <p:sldId id="262" r:id="rId38"/>
    <p:sldId id="267" r:id="rId39"/>
    <p:sldId id="270" r:id="rId40"/>
    <p:sldId id="281" r:id="rId41"/>
    <p:sldId id="284" r:id="rId42"/>
    <p:sldId id="278" r:id="rId43"/>
    <p:sldId id="291" r:id="rId44"/>
    <p:sldId id="319" r:id="rId45"/>
    <p:sldId id="285" r:id="rId46"/>
    <p:sldId id="330" r:id="rId47"/>
    <p:sldId id="293" r:id="rId48"/>
    <p:sldId id="286" r:id="rId49"/>
    <p:sldId id="290" r:id="rId50"/>
    <p:sldId id="324" r:id="rId51"/>
    <p:sldId id="295" r:id="rId52"/>
    <p:sldId id="297" r:id="rId53"/>
    <p:sldId id="296" r:id="rId54"/>
    <p:sldId id="331" r:id="rId55"/>
    <p:sldId id="332" r:id="rId56"/>
    <p:sldId id="333" r:id="rId57"/>
    <p:sldId id="334" r:id="rId58"/>
    <p:sldId id="380" r:id="rId59"/>
    <p:sldId id="346" r:id="rId60"/>
    <p:sldId id="339" r:id="rId61"/>
    <p:sldId id="340" r:id="rId62"/>
    <p:sldId id="341" r:id="rId63"/>
    <p:sldId id="342" r:id="rId64"/>
    <p:sldId id="317" r:id="rId65"/>
    <p:sldId id="344" r:id="rId66"/>
    <p:sldId id="343" r:id="rId67"/>
    <p:sldId id="345"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8" r:id="rId86"/>
    <p:sldId id="369" r:id="rId87"/>
    <p:sldId id="370" r:id="rId88"/>
    <p:sldId id="371" r:id="rId89"/>
    <p:sldId id="372" r:id="rId90"/>
    <p:sldId id="373" r:id="rId91"/>
    <p:sldId id="386" r:id="rId92"/>
    <p:sldId id="385" r:id="rId93"/>
    <p:sldId id="384" r:id="rId94"/>
    <p:sldId id="387" r:id="rId95"/>
    <p:sldId id="389" r:id="rId96"/>
    <p:sldId id="375" r:id="rId97"/>
    <p:sldId id="390" r:id="rId98"/>
    <p:sldId id="383" r:id="rId99"/>
    <p:sldId id="392" r:id="rId100"/>
    <p:sldId id="388" r:id="rId101"/>
    <p:sldId id="376" r:id="rId102"/>
    <p:sldId id="377" r:id="rId103"/>
    <p:sldId id="381" r:id="rId104"/>
    <p:sldId id="382" r:id="rId105"/>
    <p:sldId id="337" r:id="rId106"/>
  </p:sldIdLst>
  <p:sldSz cx="9144000" cy="6858000" type="screen4x3"/>
  <p:notesSz cx="6858000" cy="9144000"/>
  <p:defaultTextStyle>
    <a:defPPr>
      <a:defRPr lang="cs-CZ"/>
    </a:defPPr>
    <a:lvl1pPr algn="just" rtl="0" fontAlgn="base">
      <a:spcBef>
        <a:spcPct val="0"/>
      </a:spcBef>
      <a:spcAft>
        <a:spcPct val="40000"/>
      </a:spcAft>
      <a:defRPr b="1" kern="1200">
        <a:solidFill>
          <a:schemeClr val="folHlink"/>
        </a:solidFill>
        <a:latin typeface="Times New Roman" pitchFamily="18" charset="0"/>
        <a:ea typeface="+mn-ea"/>
        <a:cs typeface="+mn-cs"/>
      </a:defRPr>
    </a:lvl1pPr>
    <a:lvl2pPr marL="457200" algn="just" rtl="0" fontAlgn="base">
      <a:spcBef>
        <a:spcPct val="0"/>
      </a:spcBef>
      <a:spcAft>
        <a:spcPct val="40000"/>
      </a:spcAft>
      <a:defRPr b="1" kern="1200">
        <a:solidFill>
          <a:schemeClr val="folHlink"/>
        </a:solidFill>
        <a:latin typeface="Times New Roman" pitchFamily="18" charset="0"/>
        <a:ea typeface="+mn-ea"/>
        <a:cs typeface="+mn-cs"/>
      </a:defRPr>
    </a:lvl2pPr>
    <a:lvl3pPr marL="914400" algn="just" rtl="0" fontAlgn="base">
      <a:spcBef>
        <a:spcPct val="0"/>
      </a:spcBef>
      <a:spcAft>
        <a:spcPct val="40000"/>
      </a:spcAft>
      <a:defRPr b="1" kern="1200">
        <a:solidFill>
          <a:schemeClr val="folHlink"/>
        </a:solidFill>
        <a:latin typeface="Times New Roman" pitchFamily="18" charset="0"/>
        <a:ea typeface="+mn-ea"/>
        <a:cs typeface="+mn-cs"/>
      </a:defRPr>
    </a:lvl3pPr>
    <a:lvl4pPr marL="1371600" algn="just" rtl="0" fontAlgn="base">
      <a:spcBef>
        <a:spcPct val="0"/>
      </a:spcBef>
      <a:spcAft>
        <a:spcPct val="40000"/>
      </a:spcAft>
      <a:defRPr b="1" kern="1200">
        <a:solidFill>
          <a:schemeClr val="folHlink"/>
        </a:solidFill>
        <a:latin typeface="Times New Roman" pitchFamily="18" charset="0"/>
        <a:ea typeface="+mn-ea"/>
        <a:cs typeface="+mn-cs"/>
      </a:defRPr>
    </a:lvl4pPr>
    <a:lvl5pPr marL="1828800" algn="just" rtl="0" fontAlgn="base">
      <a:spcBef>
        <a:spcPct val="0"/>
      </a:spcBef>
      <a:spcAft>
        <a:spcPct val="40000"/>
      </a:spcAft>
      <a:defRPr b="1" kern="1200">
        <a:solidFill>
          <a:schemeClr val="folHlink"/>
        </a:solidFill>
        <a:latin typeface="Times New Roman" pitchFamily="18" charset="0"/>
        <a:ea typeface="+mn-ea"/>
        <a:cs typeface="+mn-cs"/>
      </a:defRPr>
    </a:lvl5pPr>
    <a:lvl6pPr marL="2286000" algn="l" defTabSz="914400" rtl="0" eaLnBrk="1" latinLnBrk="0" hangingPunct="1">
      <a:defRPr b="1" kern="1200">
        <a:solidFill>
          <a:schemeClr val="folHlink"/>
        </a:solidFill>
        <a:latin typeface="Times New Roman" pitchFamily="18" charset="0"/>
        <a:ea typeface="+mn-ea"/>
        <a:cs typeface="+mn-cs"/>
      </a:defRPr>
    </a:lvl6pPr>
    <a:lvl7pPr marL="2743200" algn="l" defTabSz="914400" rtl="0" eaLnBrk="1" latinLnBrk="0" hangingPunct="1">
      <a:defRPr b="1" kern="1200">
        <a:solidFill>
          <a:schemeClr val="folHlink"/>
        </a:solidFill>
        <a:latin typeface="Times New Roman" pitchFamily="18" charset="0"/>
        <a:ea typeface="+mn-ea"/>
        <a:cs typeface="+mn-cs"/>
      </a:defRPr>
    </a:lvl7pPr>
    <a:lvl8pPr marL="3200400" algn="l" defTabSz="914400" rtl="0" eaLnBrk="1" latinLnBrk="0" hangingPunct="1">
      <a:defRPr b="1" kern="1200">
        <a:solidFill>
          <a:schemeClr val="folHlink"/>
        </a:solidFill>
        <a:latin typeface="Times New Roman" pitchFamily="18" charset="0"/>
        <a:ea typeface="+mn-ea"/>
        <a:cs typeface="+mn-cs"/>
      </a:defRPr>
    </a:lvl8pPr>
    <a:lvl9pPr marL="3657600" algn="l" defTabSz="914400" rtl="0" eaLnBrk="1" latinLnBrk="0" hangingPunct="1">
      <a:defRPr b="1" kern="1200">
        <a:solidFill>
          <a:schemeClr val="folHlink"/>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66FF33"/>
    <a:srgbClr val="0066FF"/>
    <a:srgbClr val="000000"/>
    <a:srgbClr val="FFCC66"/>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30"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Aft>
                <a:spcPct val="0"/>
              </a:spcAft>
              <a:defRPr sz="1200" b="0">
                <a:solidFill>
                  <a:schemeClr val="tx1"/>
                </a:solidFill>
                <a:effectLst/>
                <a:latin typeface="Arial" charset="0"/>
              </a:defRPr>
            </a:lvl1pPr>
          </a:lstStyle>
          <a:p>
            <a:pPr>
              <a:defRPr/>
            </a:pPr>
            <a:endParaRPr lang="cs-CZ"/>
          </a:p>
        </p:txBody>
      </p:sp>
      <p:sp>
        <p:nvSpPr>
          <p:cNvPr id="921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Aft>
                <a:spcPct val="0"/>
              </a:spcAft>
              <a:defRPr sz="1200" b="0">
                <a:solidFill>
                  <a:schemeClr val="tx1"/>
                </a:solidFill>
                <a:effectLst/>
                <a:latin typeface="Arial" charset="0"/>
              </a:defRPr>
            </a:lvl1pPr>
          </a:lstStyle>
          <a:p>
            <a:pPr>
              <a:defRPr/>
            </a:pPr>
            <a:endParaRPr lang="cs-CZ"/>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Kliknite sem a upravte štýly predlohy textu.</a:t>
            </a:r>
          </a:p>
          <a:p>
            <a:pPr lvl="1"/>
            <a:r>
              <a:rPr lang="cs-CZ" noProof="0" smtClean="0"/>
              <a:t>Druhá úroveň</a:t>
            </a:r>
          </a:p>
          <a:p>
            <a:pPr lvl="2"/>
            <a:r>
              <a:rPr lang="cs-CZ" noProof="0" smtClean="0"/>
              <a:t>Tretia úroveň</a:t>
            </a:r>
          </a:p>
          <a:p>
            <a:pPr lvl="3"/>
            <a:r>
              <a:rPr lang="cs-CZ" noProof="0" smtClean="0"/>
              <a:t>Štvrtá úroveň</a:t>
            </a:r>
          </a:p>
          <a:p>
            <a:pPr lvl="4"/>
            <a:r>
              <a:rPr lang="cs-CZ" noProof="0" smtClean="0"/>
              <a:t>Piata úroveň</a:t>
            </a:r>
          </a:p>
        </p:txBody>
      </p:sp>
      <p:sp>
        <p:nvSpPr>
          <p:cNvPr id="921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Aft>
                <a:spcPct val="0"/>
              </a:spcAft>
              <a:defRPr sz="1200" b="0">
                <a:solidFill>
                  <a:schemeClr val="tx1"/>
                </a:solidFill>
                <a:effectLst/>
                <a:latin typeface="Arial" charset="0"/>
              </a:defRPr>
            </a:lvl1pPr>
          </a:lstStyle>
          <a:p>
            <a:pPr>
              <a:defRPr/>
            </a:pPr>
            <a:endParaRPr lang="cs-CZ"/>
          </a:p>
        </p:txBody>
      </p:sp>
      <p:sp>
        <p:nvSpPr>
          <p:cNvPr id="921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Aft>
                <a:spcPct val="0"/>
              </a:spcAft>
              <a:defRPr sz="1200" b="0">
                <a:solidFill>
                  <a:schemeClr val="tx1"/>
                </a:solidFill>
                <a:effectLst/>
                <a:latin typeface="Arial" charset="0"/>
              </a:defRPr>
            </a:lvl1pPr>
          </a:lstStyle>
          <a:p>
            <a:pPr>
              <a:defRPr/>
            </a:pPr>
            <a:fld id="{E659475A-B026-46F3-B788-CE401A390B55}" type="slidenum">
              <a:rPr lang="cs-CZ"/>
              <a:pPr>
                <a:defRPr/>
              </a:pPr>
              <a:t>‹#›</a:t>
            </a:fld>
            <a:endParaRPr lang="cs-CZ"/>
          </a:p>
        </p:txBody>
      </p:sp>
    </p:spTree>
    <p:extLst>
      <p:ext uri="{BB962C8B-B14F-4D97-AF65-F5344CB8AC3E}">
        <p14:creationId xmlns:p14="http://schemas.microsoft.com/office/powerpoint/2010/main" val="1315188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E659475A-B026-46F3-B788-CE401A390B55}" type="slidenum">
              <a:rPr lang="cs-CZ" smtClean="0"/>
              <a:pPr>
                <a:defRPr/>
              </a:pPr>
              <a:t>19</a:t>
            </a:fld>
            <a:endParaRPr lang="cs-CZ"/>
          </a:p>
        </p:txBody>
      </p:sp>
    </p:spTree>
    <p:extLst>
      <p:ext uri="{BB962C8B-B14F-4D97-AF65-F5344CB8AC3E}">
        <p14:creationId xmlns:p14="http://schemas.microsoft.com/office/powerpoint/2010/main" val="105905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A2A7D311-EF89-43B8-BBC6-EE5188087049}" type="slidenum">
              <a:rPr lang="cs-CZ" b="0" smtClean="0">
                <a:solidFill>
                  <a:schemeClr val="tx1"/>
                </a:solidFill>
                <a:latin typeface="Arial" charset="0"/>
              </a:rPr>
              <a:pPr eaLnBrk="1" hangingPunct="1"/>
              <a:t>67</a:t>
            </a:fld>
            <a:endParaRPr lang="cs-CZ" b="0" smtClean="0">
              <a:solidFill>
                <a:schemeClr val="tx1"/>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00530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8A5BC9B-AE1B-494C-BA6D-B03B5E96671B}" type="slidenum">
              <a:rPr lang="cs-CZ" b="0" smtClean="0">
                <a:solidFill>
                  <a:schemeClr val="tx1"/>
                </a:solidFill>
                <a:latin typeface="Arial" charset="0"/>
              </a:rPr>
              <a:pPr eaLnBrk="1" hangingPunct="1"/>
              <a:t>68</a:t>
            </a:fld>
            <a:endParaRPr lang="cs-CZ" b="0" smtClean="0">
              <a:solidFill>
                <a:schemeClr val="tx1"/>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19252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72446034-A222-4092-9BB7-F96F624A6E3F}" type="slidenum">
              <a:rPr lang="cs-CZ" b="0" smtClean="0">
                <a:solidFill>
                  <a:schemeClr val="tx1"/>
                </a:solidFill>
                <a:latin typeface="Arial" charset="0"/>
              </a:rPr>
              <a:pPr eaLnBrk="1" hangingPunct="1"/>
              <a:t>69</a:t>
            </a:fld>
            <a:endParaRPr lang="cs-CZ" b="0" smtClean="0">
              <a:solidFill>
                <a:schemeClr val="tx1"/>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7835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89B16398-8EFF-4981-B51E-0CE151BFB6E6}" type="slidenum">
              <a:rPr lang="cs-CZ" b="0" smtClean="0">
                <a:solidFill>
                  <a:schemeClr val="tx1"/>
                </a:solidFill>
                <a:latin typeface="Arial" charset="0"/>
              </a:rPr>
              <a:pPr eaLnBrk="1" hangingPunct="1"/>
              <a:t>70</a:t>
            </a:fld>
            <a:endParaRPr lang="cs-CZ" b="0" smtClean="0">
              <a:solidFill>
                <a:schemeClr val="tx1"/>
              </a:solidFill>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73151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3BFC1154-F9BA-47B1-A0AE-DC5E41DB79B5}" type="slidenum">
              <a:rPr lang="cs-CZ" b="0" smtClean="0">
                <a:solidFill>
                  <a:schemeClr val="tx1"/>
                </a:solidFill>
                <a:latin typeface="Arial" charset="0"/>
              </a:rPr>
              <a:pPr eaLnBrk="1" hangingPunct="1"/>
              <a:t>71</a:t>
            </a:fld>
            <a:endParaRPr lang="cs-CZ" b="0" smtClean="0">
              <a:solidFill>
                <a:schemeClr val="tx1"/>
              </a:solidFill>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78211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C9F7DCFC-1C84-430C-AC4C-FE253B1F5DD7}" type="slidenum">
              <a:rPr lang="cs-CZ" b="0" smtClean="0">
                <a:solidFill>
                  <a:schemeClr val="tx1"/>
                </a:solidFill>
                <a:latin typeface="Arial" charset="0"/>
              </a:rPr>
              <a:pPr eaLnBrk="1" hangingPunct="1"/>
              <a:t>72</a:t>
            </a:fld>
            <a:endParaRPr lang="cs-CZ" b="0" smtClean="0">
              <a:solidFill>
                <a:schemeClr val="tx1"/>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2847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FCA261A7-16E6-4EE5-A03A-FAB6FB72CEF9}" type="slidenum">
              <a:rPr lang="cs-CZ" b="0" smtClean="0">
                <a:solidFill>
                  <a:schemeClr val="tx1"/>
                </a:solidFill>
                <a:latin typeface="Arial" charset="0"/>
              </a:rPr>
              <a:pPr eaLnBrk="1" hangingPunct="1"/>
              <a:t>73</a:t>
            </a:fld>
            <a:endParaRPr lang="cs-CZ" b="0" smtClean="0">
              <a:solidFill>
                <a:schemeClr val="tx1"/>
              </a:solidFill>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220110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B32891ED-F53A-47A3-B172-E727C80ED882}" type="slidenum">
              <a:rPr lang="cs-CZ" b="0" smtClean="0">
                <a:solidFill>
                  <a:schemeClr val="tx1"/>
                </a:solidFill>
                <a:latin typeface="Arial" charset="0"/>
              </a:rPr>
              <a:pPr eaLnBrk="1" hangingPunct="1"/>
              <a:t>74</a:t>
            </a:fld>
            <a:endParaRPr lang="cs-CZ" b="0" smtClean="0">
              <a:solidFill>
                <a:schemeClr val="tx1"/>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133593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0336FB5B-8EC1-4A31-9FF6-40E0D682AAC1}" type="slidenum">
              <a:rPr lang="cs-CZ" b="0" smtClean="0">
                <a:solidFill>
                  <a:schemeClr val="tx1"/>
                </a:solidFill>
                <a:latin typeface="Arial" charset="0"/>
              </a:rPr>
              <a:pPr eaLnBrk="1" hangingPunct="1"/>
              <a:t>75</a:t>
            </a:fld>
            <a:endParaRPr lang="cs-CZ" b="0" smtClean="0">
              <a:solidFill>
                <a:schemeClr val="tx1"/>
              </a:solidFill>
              <a:latin typeface="Arial"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327588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B859A980-AA91-47F9-B0C4-788EE1C7FD65}" type="slidenum">
              <a:rPr lang="cs-CZ" b="0" smtClean="0">
                <a:solidFill>
                  <a:schemeClr val="tx1"/>
                </a:solidFill>
                <a:latin typeface="Arial" charset="0"/>
              </a:rPr>
              <a:pPr eaLnBrk="1" hangingPunct="1"/>
              <a:t>76</a:t>
            </a:fld>
            <a:endParaRPr lang="cs-CZ" b="0" smtClean="0">
              <a:solidFill>
                <a:schemeClr val="tx1"/>
              </a:solidFill>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27039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DF64CF2-9ECD-4AE1-B48F-FAB3798BC27E}" type="slidenum">
              <a:rPr lang="cs-CZ" b="0" smtClean="0">
                <a:solidFill>
                  <a:schemeClr val="tx1"/>
                </a:solidFill>
                <a:latin typeface="Arial" charset="0"/>
              </a:rPr>
              <a:pPr eaLnBrk="1" hangingPunct="1"/>
              <a:t>59</a:t>
            </a:fld>
            <a:endParaRPr lang="cs-CZ" b="0" smtClean="0">
              <a:solidFill>
                <a:schemeClr val="tx1"/>
              </a:solidFill>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358435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C2C7F4DB-A5A1-481A-A75E-A9846350A694}" type="slidenum">
              <a:rPr lang="cs-CZ" b="0" smtClean="0">
                <a:solidFill>
                  <a:schemeClr val="tx1"/>
                </a:solidFill>
                <a:latin typeface="Arial" charset="0"/>
              </a:rPr>
              <a:pPr eaLnBrk="1" hangingPunct="1"/>
              <a:t>77</a:t>
            </a:fld>
            <a:endParaRPr lang="cs-CZ" b="0" smtClean="0">
              <a:solidFill>
                <a:schemeClr val="tx1"/>
              </a:solidFill>
              <a:latin typeface="Arial"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131409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B506DB29-6CEC-427B-829D-B9CD2434ED2B}" type="slidenum">
              <a:rPr lang="cs-CZ" b="0" smtClean="0">
                <a:solidFill>
                  <a:schemeClr val="tx1"/>
                </a:solidFill>
                <a:latin typeface="Arial" charset="0"/>
              </a:rPr>
              <a:pPr eaLnBrk="1" hangingPunct="1"/>
              <a:t>78</a:t>
            </a:fld>
            <a:endParaRPr lang="cs-CZ" b="0" smtClean="0">
              <a:solidFill>
                <a:schemeClr val="tx1"/>
              </a:solidFill>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425631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BA1DB619-21F7-4205-82B3-22C51F677CAC}" type="slidenum">
              <a:rPr lang="cs-CZ" b="0" smtClean="0">
                <a:solidFill>
                  <a:schemeClr val="tx1"/>
                </a:solidFill>
                <a:latin typeface="Arial" charset="0"/>
              </a:rPr>
              <a:pPr eaLnBrk="1" hangingPunct="1"/>
              <a:t>79</a:t>
            </a:fld>
            <a:endParaRPr lang="cs-CZ" b="0" smtClean="0">
              <a:solidFill>
                <a:schemeClr val="tx1"/>
              </a:solidFill>
              <a:latin typeface="Arial"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79682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AFF9C91E-DBEE-457B-B67A-4D1D2DF40567}" type="slidenum">
              <a:rPr lang="cs-CZ" b="0" smtClean="0">
                <a:solidFill>
                  <a:schemeClr val="tx1"/>
                </a:solidFill>
                <a:latin typeface="Arial" charset="0"/>
              </a:rPr>
              <a:pPr eaLnBrk="1" hangingPunct="1"/>
              <a:t>80</a:t>
            </a:fld>
            <a:endParaRPr lang="cs-CZ" b="0" smtClean="0">
              <a:solidFill>
                <a:schemeClr val="tx1"/>
              </a:solidFill>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131500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9B00F3DB-266B-428E-B2BB-307C95EADA85}" type="slidenum">
              <a:rPr lang="cs-CZ" b="0" smtClean="0">
                <a:solidFill>
                  <a:schemeClr val="tx1"/>
                </a:solidFill>
                <a:latin typeface="Arial" charset="0"/>
              </a:rPr>
              <a:pPr eaLnBrk="1" hangingPunct="1"/>
              <a:t>81</a:t>
            </a:fld>
            <a:endParaRPr lang="cs-CZ" b="0" smtClean="0">
              <a:solidFill>
                <a:schemeClr val="tx1"/>
              </a:solidFill>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709572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6930CD03-23AB-4506-B74F-4601F832E051}" type="slidenum">
              <a:rPr lang="cs-CZ" b="0" smtClean="0">
                <a:solidFill>
                  <a:schemeClr val="tx1"/>
                </a:solidFill>
                <a:latin typeface="Arial" charset="0"/>
              </a:rPr>
              <a:pPr eaLnBrk="1" hangingPunct="1"/>
              <a:t>82</a:t>
            </a:fld>
            <a:endParaRPr lang="cs-CZ" b="0" smtClean="0">
              <a:solidFill>
                <a:schemeClr val="tx1"/>
              </a:solidFill>
              <a:latin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625346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06544A34-9AC8-4D80-8A69-DE89539AE991}" type="slidenum">
              <a:rPr lang="cs-CZ" b="0" smtClean="0">
                <a:solidFill>
                  <a:schemeClr val="tx1"/>
                </a:solidFill>
                <a:latin typeface="Arial" charset="0"/>
              </a:rPr>
              <a:pPr eaLnBrk="1" hangingPunct="1"/>
              <a:t>83</a:t>
            </a:fld>
            <a:endParaRPr lang="cs-CZ" b="0" smtClean="0">
              <a:solidFill>
                <a:schemeClr val="tx1"/>
              </a:solidFill>
              <a:latin typeface="Arial"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527274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E55A4461-7F6D-40A7-86E8-36BF37F04D6E}" type="slidenum">
              <a:rPr lang="cs-CZ" b="0" smtClean="0">
                <a:solidFill>
                  <a:schemeClr val="tx1"/>
                </a:solidFill>
                <a:latin typeface="Arial" charset="0"/>
              </a:rPr>
              <a:pPr eaLnBrk="1" hangingPunct="1"/>
              <a:t>84</a:t>
            </a:fld>
            <a:endParaRPr lang="cs-CZ" b="0" smtClean="0">
              <a:solidFill>
                <a:schemeClr val="tx1"/>
              </a:solidFill>
              <a:latin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972314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F97EEB81-507A-495F-8D85-59973D8FF210}" type="slidenum">
              <a:rPr lang="cs-CZ" b="0" smtClean="0">
                <a:solidFill>
                  <a:schemeClr val="tx1"/>
                </a:solidFill>
                <a:latin typeface="Arial" charset="0"/>
              </a:rPr>
              <a:pPr eaLnBrk="1" hangingPunct="1"/>
              <a:t>85</a:t>
            </a:fld>
            <a:endParaRPr lang="cs-CZ" b="0" smtClean="0">
              <a:solidFill>
                <a:schemeClr val="tx1"/>
              </a:solidFill>
              <a:latin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752517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3DB8EC75-C80C-4C2A-9F8D-22CE3A3DEA1B}" type="slidenum">
              <a:rPr lang="cs-CZ" b="0" smtClean="0">
                <a:solidFill>
                  <a:schemeClr val="tx1"/>
                </a:solidFill>
                <a:latin typeface="Arial" charset="0"/>
              </a:rPr>
              <a:pPr eaLnBrk="1" hangingPunct="1"/>
              <a:t>86</a:t>
            </a:fld>
            <a:endParaRPr lang="cs-CZ" b="0" smtClean="0">
              <a:solidFill>
                <a:schemeClr val="tx1"/>
              </a:solidFill>
              <a:latin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83239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341CBA45-6CBB-4739-9AD6-BDCFFB88B13C}" type="slidenum">
              <a:rPr lang="cs-CZ" b="0" smtClean="0">
                <a:solidFill>
                  <a:schemeClr val="tx1"/>
                </a:solidFill>
                <a:latin typeface="Arial" charset="0"/>
              </a:rPr>
              <a:pPr eaLnBrk="1" hangingPunct="1"/>
              <a:t>60</a:t>
            </a:fld>
            <a:endParaRPr lang="cs-CZ" b="0" smtClean="0">
              <a:solidFill>
                <a:schemeClr val="tx1"/>
              </a:solidFill>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013723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6FDB3FF2-D1BE-4DF9-AC5B-3D099CB2E5E7}" type="slidenum">
              <a:rPr lang="cs-CZ" b="0" smtClean="0">
                <a:solidFill>
                  <a:schemeClr val="tx1"/>
                </a:solidFill>
                <a:latin typeface="Arial" charset="0"/>
              </a:rPr>
              <a:pPr eaLnBrk="1" hangingPunct="1"/>
              <a:t>87</a:t>
            </a:fld>
            <a:endParaRPr lang="cs-CZ" b="0" smtClean="0">
              <a:solidFill>
                <a:schemeClr val="tx1"/>
              </a:solidFill>
              <a:latin typeface="Arial"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730107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0C67AE10-85FF-4A6F-9FDE-2B7060C899CB}" type="slidenum">
              <a:rPr lang="cs-CZ" b="0" smtClean="0">
                <a:solidFill>
                  <a:schemeClr val="tx1"/>
                </a:solidFill>
                <a:latin typeface="Arial" charset="0"/>
              </a:rPr>
              <a:pPr eaLnBrk="1" hangingPunct="1"/>
              <a:t>88</a:t>
            </a:fld>
            <a:endParaRPr lang="cs-CZ" b="0" smtClean="0">
              <a:solidFill>
                <a:schemeClr val="tx1"/>
              </a:solidFill>
              <a:latin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881118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5255D837-1874-4DC7-ABB5-47113251818F}" type="slidenum">
              <a:rPr lang="cs-CZ" b="0" smtClean="0">
                <a:solidFill>
                  <a:schemeClr val="tx1"/>
                </a:solidFill>
                <a:latin typeface="Arial" charset="0"/>
              </a:rPr>
              <a:pPr eaLnBrk="1" hangingPunct="1"/>
              <a:t>89</a:t>
            </a:fld>
            <a:endParaRPr lang="cs-CZ" b="0" smtClean="0">
              <a:solidFill>
                <a:schemeClr val="tx1"/>
              </a:solidFill>
              <a:latin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20769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90</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676551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91</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022387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92</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168819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93</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287630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94</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440012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96CF5F1-1195-445A-B421-398B86F790F6}" type="slidenum">
              <a:rPr lang="cs-CZ" b="0" smtClean="0">
                <a:solidFill>
                  <a:schemeClr val="tx1"/>
                </a:solidFill>
                <a:latin typeface="Arial" charset="0"/>
              </a:rPr>
              <a:pPr eaLnBrk="1" hangingPunct="1"/>
              <a:t>95</a:t>
            </a:fld>
            <a:endParaRPr lang="cs-CZ" b="0" smtClean="0">
              <a:solidFill>
                <a:schemeClr val="tx1"/>
              </a:solidFill>
              <a:latin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1738343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E659475A-B026-46F3-B788-CE401A390B55}" type="slidenum">
              <a:rPr lang="cs-CZ" smtClean="0"/>
              <a:pPr>
                <a:defRPr/>
              </a:pPr>
              <a:t>98</a:t>
            </a:fld>
            <a:endParaRPr lang="cs-CZ"/>
          </a:p>
        </p:txBody>
      </p:sp>
    </p:spTree>
    <p:extLst>
      <p:ext uri="{BB962C8B-B14F-4D97-AF65-F5344CB8AC3E}">
        <p14:creationId xmlns:p14="http://schemas.microsoft.com/office/powerpoint/2010/main" val="244450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79676AE7-153D-4233-B0C6-E9318322EAF4}" type="slidenum">
              <a:rPr lang="cs-CZ" b="0" smtClean="0">
                <a:solidFill>
                  <a:schemeClr val="tx1"/>
                </a:solidFill>
                <a:latin typeface="Arial" charset="0"/>
              </a:rPr>
              <a:pPr eaLnBrk="1" hangingPunct="1"/>
              <a:t>61</a:t>
            </a:fld>
            <a:endParaRPr lang="cs-CZ" b="0" smtClean="0">
              <a:solidFill>
                <a:schemeClr val="tx1"/>
              </a:solidFill>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4279937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E659475A-B026-46F3-B788-CE401A390B55}" type="slidenum">
              <a:rPr lang="cs-CZ" smtClean="0"/>
              <a:pPr>
                <a:defRPr/>
              </a:pPr>
              <a:t>99</a:t>
            </a:fld>
            <a:endParaRPr lang="cs-CZ"/>
          </a:p>
        </p:txBody>
      </p:sp>
    </p:spTree>
    <p:extLst>
      <p:ext uri="{BB962C8B-B14F-4D97-AF65-F5344CB8AC3E}">
        <p14:creationId xmlns:p14="http://schemas.microsoft.com/office/powerpoint/2010/main" val="4229941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pPr>
              <a:defRPr/>
            </a:pPr>
            <a:fld id="{E659475A-B026-46F3-B788-CE401A390B55}" type="slidenum">
              <a:rPr lang="cs-CZ" smtClean="0"/>
              <a:pPr>
                <a:defRPr/>
              </a:pPr>
              <a:t>100</a:t>
            </a:fld>
            <a:endParaRPr lang="cs-CZ"/>
          </a:p>
        </p:txBody>
      </p:sp>
    </p:spTree>
    <p:extLst>
      <p:ext uri="{BB962C8B-B14F-4D97-AF65-F5344CB8AC3E}">
        <p14:creationId xmlns:p14="http://schemas.microsoft.com/office/powerpoint/2010/main" val="47257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0A383875-407D-4FAF-A2AF-A75442B3866F}" type="slidenum">
              <a:rPr lang="cs-CZ" b="0" smtClean="0">
                <a:solidFill>
                  <a:schemeClr val="tx1"/>
                </a:solidFill>
                <a:latin typeface="Arial" charset="0"/>
              </a:rPr>
              <a:pPr eaLnBrk="1" hangingPunct="1"/>
              <a:t>62</a:t>
            </a:fld>
            <a:endParaRPr lang="cs-CZ" b="0" smtClean="0">
              <a:solidFill>
                <a:schemeClr val="tx1"/>
              </a:solidFill>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311276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6856FA71-9690-4B67-8CB6-F45AEB94CCDA}" type="slidenum">
              <a:rPr lang="cs-CZ" b="0" smtClean="0">
                <a:solidFill>
                  <a:schemeClr val="tx1"/>
                </a:solidFill>
                <a:latin typeface="Arial" charset="0"/>
              </a:rPr>
              <a:pPr eaLnBrk="1" hangingPunct="1"/>
              <a:t>63</a:t>
            </a:fld>
            <a:endParaRPr lang="cs-CZ" b="0" smtClean="0">
              <a:solidFill>
                <a:schemeClr val="tx1"/>
              </a:solidFill>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97652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2668FE6A-FAF3-41D1-86CB-FBBAD9AD63A3}" type="slidenum">
              <a:rPr lang="cs-CZ" b="0" smtClean="0">
                <a:solidFill>
                  <a:schemeClr val="tx1"/>
                </a:solidFill>
                <a:latin typeface="Arial" charset="0"/>
              </a:rPr>
              <a:pPr eaLnBrk="1" hangingPunct="1"/>
              <a:t>64</a:t>
            </a:fld>
            <a:endParaRPr lang="cs-CZ" b="0" smtClean="0">
              <a:solidFill>
                <a:schemeClr val="tx1"/>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40717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1523C037-DFAE-43B5-B62F-56CAABF4335D}" type="slidenum">
              <a:rPr lang="cs-CZ" b="0" smtClean="0">
                <a:solidFill>
                  <a:schemeClr val="tx1"/>
                </a:solidFill>
                <a:latin typeface="Arial" charset="0"/>
              </a:rPr>
              <a:pPr eaLnBrk="1" hangingPunct="1"/>
              <a:t>65</a:t>
            </a:fld>
            <a:endParaRPr lang="cs-CZ" b="0" smtClean="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6651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eaLnBrk="1" hangingPunct="1"/>
            <a:fld id="{C9ADC25B-47B0-4A76-A370-77342C69B278}" type="slidenum">
              <a:rPr lang="cs-CZ" b="0" smtClean="0">
                <a:solidFill>
                  <a:schemeClr val="tx1"/>
                </a:solidFill>
                <a:latin typeface="Arial" charset="0"/>
              </a:rPr>
              <a:pPr eaLnBrk="1" hangingPunct="1"/>
              <a:t>66</a:t>
            </a:fld>
            <a:endParaRPr lang="cs-CZ" b="0" smtClean="0">
              <a:solidFill>
                <a:schemeClr val="tx1"/>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cs-CZ" b="1" smtClean="0"/>
              <a:t>Figure Descriptions </a:t>
            </a:r>
          </a:p>
          <a:p>
            <a:pPr eaLnBrk="1" hangingPunct="1"/>
            <a:r>
              <a:rPr lang="cs-CZ" b="1" smtClean="0"/>
              <a:t>Comparison to all years </a:t>
            </a:r>
          </a:p>
          <a:p>
            <a:pPr eaLnBrk="1" hangingPunct="1"/>
            <a:r>
              <a:rPr lang="cs-CZ" smtClean="0"/>
              <a:t>The red and blue lines show data plotted for each day of the specified year, over the month ranges shown. The other lines and shadings show data with respect to the climatological period indicated. This climatological period excludes the particular year for which the plot is shown. Each day has it's own specific climatological values. The thin black lines show the maximum and minimum for each day found in the climatology. The light gray shading indicates the 10th and 90th percentile values, while the dark shading shows the 30th and 70th percentile values for the climatology. Finally, the thick black line indicates the 50th percentile value, or the median, of the climatology. A record value is indicated when the red or blue line is located outside one of the thin black lines. </a:t>
            </a:r>
          </a:p>
          <a:p>
            <a:pPr eaLnBrk="1" hangingPunct="1"/>
            <a:r>
              <a:rPr lang="cs-CZ" smtClean="0"/>
              <a:t>The Type I PSC and Type II PSC lines refer to temperatures at which nitric acid (HNO3) and water (H2O) saturate to form nitric acid trihydrate particles and water ice particles respectively. These saturation temperatures depend on the concentration of water and nitric acid in the stratosphere (the approximate values are noted at the top left). </a:t>
            </a:r>
          </a:p>
        </p:txBody>
      </p:sp>
    </p:spTree>
    <p:extLst>
      <p:ext uri="{BB962C8B-B14F-4D97-AF65-F5344CB8AC3E}">
        <p14:creationId xmlns:p14="http://schemas.microsoft.com/office/powerpoint/2010/main" val="203337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3314" name="Rectangle 2"/>
          <p:cNvSpPr>
            <a:spLocks noGrp="1" noRot="1" noChangeArrowheads="1"/>
          </p:cNvSpPr>
          <p:nvPr>
            <p:ph type="ctrTitle"/>
          </p:nvPr>
        </p:nvSpPr>
        <p:spPr>
          <a:xfrm>
            <a:off x="685800" y="1981200"/>
            <a:ext cx="7772400" cy="1600200"/>
          </a:xfrm>
        </p:spPr>
        <p:txBody>
          <a:bodyPr/>
          <a:lstStyle>
            <a:lvl1pPr>
              <a:defRPr/>
            </a:lvl1pPr>
          </a:lstStyle>
          <a:p>
            <a:r>
              <a:rPr lang="cs-CZ"/>
              <a:t>Kliknite sem a upravte štýl predlohy nadpisov.</a:t>
            </a:r>
          </a:p>
        </p:txBody>
      </p:sp>
      <p:sp>
        <p:nvSpPr>
          <p:cNvPr id="133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cs-CZ"/>
              <a:t>Kliknite sem a upravte štýl predlohy podnadpisov.</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C86EA61-F02A-4184-925D-77DC66AE22D0}" type="slidenum">
              <a:rPr lang="cs-CZ"/>
              <a:pPr>
                <a:defRPr/>
              </a:pPr>
              <a:t>‹#›</a:t>
            </a:fld>
            <a:endParaRPr lang="cs-CZ"/>
          </a:p>
        </p:txBody>
      </p:sp>
    </p:spTree>
    <p:extLst>
      <p:ext uri="{BB962C8B-B14F-4D97-AF65-F5344CB8AC3E}">
        <p14:creationId xmlns:p14="http://schemas.microsoft.com/office/powerpoint/2010/main" val="408901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8223B87-FD22-4047-9DDD-DAD775BF0966}" type="slidenum">
              <a:rPr lang="cs-CZ"/>
              <a:pPr>
                <a:defRPr/>
              </a:pPr>
              <a:t>‹#›</a:t>
            </a:fld>
            <a:endParaRPr lang="cs-CZ"/>
          </a:p>
        </p:txBody>
      </p:sp>
    </p:spTree>
    <p:extLst>
      <p:ext uri="{BB962C8B-B14F-4D97-AF65-F5344CB8AC3E}">
        <p14:creationId xmlns:p14="http://schemas.microsoft.com/office/powerpoint/2010/main" val="404050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07188" y="228600"/>
            <a:ext cx="2135187" cy="587057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301625" y="228600"/>
            <a:ext cx="6253163" cy="587057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36C9309-1083-4B96-AB4E-8275D1056F8D}" type="slidenum">
              <a:rPr lang="cs-CZ"/>
              <a:pPr>
                <a:defRPr/>
              </a:pPr>
              <a:t>‹#›</a:t>
            </a:fld>
            <a:endParaRPr lang="cs-CZ"/>
          </a:p>
        </p:txBody>
      </p:sp>
    </p:spTree>
    <p:extLst>
      <p:ext uri="{BB962C8B-B14F-4D97-AF65-F5344CB8AC3E}">
        <p14:creationId xmlns:p14="http://schemas.microsoft.com/office/powerpoint/2010/main" val="312332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C720BBC-48C8-472F-B128-A6831EEBCA42}" type="slidenum">
              <a:rPr lang="cs-CZ"/>
              <a:pPr>
                <a:defRPr/>
              </a:pPr>
              <a:t>‹#›</a:t>
            </a:fld>
            <a:endParaRPr lang="cs-CZ"/>
          </a:p>
        </p:txBody>
      </p:sp>
    </p:spTree>
    <p:extLst>
      <p:ext uri="{BB962C8B-B14F-4D97-AF65-F5344CB8AC3E}">
        <p14:creationId xmlns:p14="http://schemas.microsoft.com/office/powerpoint/2010/main" val="309326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716FEDA-C25E-426C-9F2B-A680D12CD39D}" type="slidenum">
              <a:rPr lang="cs-CZ"/>
              <a:pPr>
                <a:defRPr/>
              </a:pPr>
              <a:t>‹#›</a:t>
            </a:fld>
            <a:endParaRPr lang="cs-CZ"/>
          </a:p>
        </p:txBody>
      </p:sp>
    </p:spTree>
    <p:extLst>
      <p:ext uri="{BB962C8B-B14F-4D97-AF65-F5344CB8AC3E}">
        <p14:creationId xmlns:p14="http://schemas.microsoft.com/office/powerpoint/2010/main" val="2739172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DF99368-606E-414C-B712-6C468626DDC6}" type="slidenum">
              <a:rPr lang="cs-CZ"/>
              <a:pPr>
                <a:defRPr/>
              </a:pPr>
              <a:t>‹#›</a:t>
            </a:fld>
            <a:endParaRPr lang="cs-CZ"/>
          </a:p>
        </p:txBody>
      </p:sp>
    </p:spTree>
    <p:extLst>
      <p:ext uri="{BB962C8B-B14F-4D97-AF65-F5344CB8AC3E}">
        <p14:creationId xmlns:p14="http://schemas.microsoft.com/office/powerpoint/2010/main" val="198186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C0EBCB5-747C-46CC-B890-FEBA5B52C2F4}" type="slidenum">
              <a:rPr lang="cs-CZ"/>
              <a:pPr>
                <a:defRPr/>
              </a:pPr>
              <a:t>‹#›</a:t>
            </a:fld>
            <a:endParaRPr lang="cs-CZ"/>
          </a:p>
        </p:txBody>
      </p:sp>
    </p:spTree>
    <p:extLst>
      <p:ext uri="{BB962C8B-B14F-4D97-AF65-F5344CB8AC3E}">
        <p14:creationId xmlns:p14="http://schemas.microsoft.com/office/powerpoint/2010/main" val="208516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2E358BF7-98B4-40FB-AE80-71C367E22FDC}" type="slidenum">
              <a:rPr lang="cs-CZ"/>
              <a:pPr>
                <a:defRPr/>
              </a:pPr>
              <a:t>‹#›</a:t>
            </a:fld>
            <a:endParaRPr lang="cs-CZ"/>
          </a:p>
        </p:txBody>
      </p:sp>
    </p:spTree>
    <p:extLst>
      <p:ext uri="{BB962C8B-B14F-4D97-AF65-F5344CB8AC3E}">
        <p14:creationId xmlns:p14="http://schemas.microsoft.com/office/powerpoint/2010/main" val="257504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4913969A-C5DF-4660-B20C-1D81276FE930}" type="slidenum">
              <a:rPr lang="cs-CZ"/>
              <a:pPr>
                <a:defRPr/>
              </a:pPr>
              <a:t>‹#›</a:t>
            </a:fld>
            <a:endParaRPr lang="cs-CZ"/>
          </a:p>
        </p:txBody>
      </p:sp>
    </p:spTree>
    <p:extLst>
      <p:ext uri="{BB962C8B-B14F-4D97-AF65-F5344CB8AC3E}">
        <p14:creationId xmlns:p14="http://schemas.microsoft.com/office/powerpoint/2010/main" val="220474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45D9221-B2AA-440F-8174-B71C4BCE658E}" type="slidenum">
              <a:rPr lang="cs-CZ"/>
              <a:pPr>
                <a:defRPr/>
              </a:pPr>
              <a:t>‹#›</a:t>
            </a:fld>
            <a:endParaRPr lang="cs-CZ"/>
          </a:p>
        </p:txBody>
      </p:sp>
    </p:spTree>
    <p:extLst>
      <p:ext uri="{BB962C8B-B14F-4D97-AF65-F5344CB8AC3E}">
        <p14:creationId xmlns:p14="http://schemas.microsoft.com/office/powerpoint/2010/main" val="2350992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74F27CF-2A12-4F88-AD96-1448D62EB167}" type="slidenum">
              <a:rPr lang="cs-CZ"/>
              <a:pPr>
                <a:defRPr/>
              </a:pPr>
              <a:t>‹#›</a:t>
            </a:fld>
            <a:endParaRPr lang="cs-CZ"/>
          </a:p>
        </p:txBody>
      </p:sp>
    </p:spTree>
    <p:extLst>
      <p:ext uri="{BB962C8B-B14F-4D97-AF65-F5344CB8AC3E}">
        <p14:creationId xmlns:p14="http://schemas.microsoft.com/office/powerpoint/2010/main" val="6115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Kliknite sem a upravte štýl predlohy nadpisov.</a:t>
            </a:r>
          </a:p>
        </p:txBody>
      </p:sp>
      <p:sp>
        <p:nvSpPr>
          <p:cNvPr id="1229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Kliknite sem a upravte štýly predlohy textu.</a:t>
            </a:r>
          </a:p>
          <a:p>
            <a:pPr lvl="1"/>
            <a:r>
              <a:rPr lang="cs-CZ" smtClean="0"/>
              <a:t>Druhá úroveň</a:t>
            </a:r>
          </a:p>
          <a:p>
            <a:pPr lvl="2"/>
            <a:r>
              <a:rPr lang="cs-CZ" smtClean="0"/>
              <a:t>Tretia úroveň</a:t>
            </a:r>
          </a:p>
          <a:p>
            <a:pPr lvl="3"/>
            <a:r>
              <a:rPr lang="cs-CZ" smtClean="0"/>
              <a:t>Štvrtá úroveň</a:t>
            </a:r>
          </a:p>
          <a:p>
            <a:pPr lvl="4"/>
            <a:r>
              <a:rPr lang="cs-CZ" smtClean="0"/>
              <a:t>Piata úroveň</a:t>
            </a:r>
          </a:p>
        </p:txBody>
      </p:sp>
      <p:sp>
        <p:nvSpPr>
          <p:cNvPr id="122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Aft>
                <a:spcPct val="0"/>
              </a:spcAft>
              <a:defRPr sz="1400" b="0">
                <a:solidFill>
                  <a:schemeClr val="tx1"/>
                </a:solidFill>
                <a:effectLst>
                  <a:outerShdw blurRad="38100" dist="38100" dir="2700000" algn="tl">
                    <a:srgbClr val="000000"/>
                  </a:outerShdw>
                </a:effectLst>
                <a:latin typeface="+mn-lt"/>
              </a:defRPr>
            </a:lvl1pPr>
          </a:lstStyle>
          <a:p>
            <a:pPr>
              <a:defRPr/>
            </a:pPr>
            <a:endParaRPr lang="cs-CZ"/>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Aft>
                <a:spcPct val="0"/>
              </a:spcAft>
              <a:defRPr sz="1400" b="0">
                <a:solidFill>
                  <a:schemeClr val="tx1"/>
                </a:solidFill>
                <a:effectLst>
                  <a:outerShdw blurRad="38100" dist="38100" dir="2700000" algn="tl">
                    <a:srgbClr val="000000"/>
                  </a:outerShdw>
                </a:effectLst>
                <a:latin typeface="+mn-lt"/>
              </a:defRPr>
            </a:lvl1pPr>
          </a:lstStyle>
          <a:p>
            <a:pPr>
              <a:defRPr/>
            </a:pPr>
            <a:endParaRPr lang="cs-CZ"/>
          </a:p>
        </p:txBody>
      </p:sp>
      <p:sp>
        <p:nvSpPr>
          <p:cNvPr id="122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Aft>
                <a:spcPct val="0"/>
              </a:spcAft>
              <a:defRPr sz="1400" b="0">
                <a:solidFill>
                  <a:schemeClr val="tx1"/>
                </a:solidFill>
                <a:effectLst>
                  <a:outerShdw blurRad="38100" dist="38100" dir="2700000" algn="tl">
                    <a:srgbClr val="000000"/>
                  </a:outerShdw>
                </a:effectLst>
                <a:latin typeface="+mn-lt"/>
              </a:defRPr>
            </a:lvl1pPr>
          </a:lstStyle>
          <a:p>
            <a:pPr>
              <a:defRPr/>
            </a:pPr>
            <a:fld id="{4C41C9C0-7F33-4819-A99C-ED54F28AE940}" type="slidenum">
              <a:rPr lang="cs-CZ"/>
              <a:pPr>
                <a:defRPr/>
              </a:pPr>
              <a:t>‹#›</a:t>
            </a:fld>
            <a:endParaRPr lang="cs-CZ"/>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7.png"/><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101.xml.rels><?xml version="1.0" encoding="UTF-8" standalone="yes"?>
<Relationships xmlns="http://schemas.openxmlformats.org/package/2006/relationships"><Relationship Id="rId3" Type="http://schemas.openxmlformats.org/officeDocument/2006/relationships/hyperlink" Target="http://ozonewatch.gsfc.nasa.gov/"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22.gif"/><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2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w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2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40.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1.jpe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88.png"/><Relationship Id="rId5" Type="http://schemas.openxmlformats.org/officeDocument/2006/relationships/image" Target="../media/image5.png"/><Relationship Id="rId4" Type="http://schemas.openxmlformats.org/officeDocument/2006/relationships/image" Target="../media/image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image" Target="../media/image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90.png"/><Relationship Id="rId5" Type="http://schemas.openxmlformats.org/officeDocument/2006/relationships/image" Target="../media/image5.png"/><Relationship Id="rId4" Type="http://schemas.openxmlformats.org/officeDocument/2006/relationships/image" Target="../media/image1.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12.xml"/><Relationship Id="rId6" Type="http://schemas.openxmlformats.org/officeDocument/2006/relationships/image" Target="../media/image91.png"/><Relationship Id="rId5" Type="http://schemas.openxmlformats.org/officeDocument/2006/relationships/image" Target="../media/image5.png"/><Relationship Id="rId4" Type="http://schemas.openxmlformats.org/officeDocument/2006/relationships/image" Target="../media/image1.jpe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27013"/>
            <a:ext cx="975201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Zem a Mesiac poza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69342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Rot="1" noChangeArrowheads="1"/>
          </p:cNvSpPr>
          <p:nvPr>
            <p:ph type="ctrTitle"/>
          </p:nvPr>
        </p:nvSpPr>
        <p:spPr>
          <a:xfrm>
            <a:off x="190500" y="877094"/>
            <a:ext cx="2971800" cy="2895600"/>
          </a:xfrm>
        </p:spPr>
        <p:txBody>
          <a:bodyPr/>
          <a:lstStyle/>
          <a:p>
            <a:pPr algn="l" eaLnBrk="1" hangingPunct="1">
              <a:defRPr/>
            </a:pPr>
            <a:r>
              <a:rPr lang="sk-SK" sz="4800" b="1" dirty="0" smtClean="0">
                <a:solidFill>
                  <a:srgbClr val="FFC000"/>
                </a:solidFill>
                <a:latin typeface="Times New Roman" pitchFamily="18" charset="0"/>
              </a:rPr>
              <a:t>Ozónová vrstva Zeme</a:t>
            </a:r>
            <a:endParaRPr lang="cs-CZ" sz="4800" b="1" dirty="0" smtClean="0">
              <a:solidFill>
                <a:srgbClr val="FFC000"/>
              </a:solidFill>
              <a:latin typeface="Times New Roman" pitchFamily="18" charset="0"/>
            </a:endParaRPr>
          </a:p>
        </p:txBody>
      </p:sp>
      <p:pic>
        <p:nvPicPr>
          <p:cNvPr id="30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562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ChangeArrowheads="1"/>
          </p:cNvSpPr>
          <p:nvPr/>
        </p:nvSpPr>
        <p:spPr bwMode="auto">
          <a:xfrm>
            <a:off x="1752600" y="6248400"/>
            <a:ext cx="6934200" cy="3810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Mgr. Martin Hruška, PhD., 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Troposféra</a:t>
            </a:r>
            <a:r>
              <a:rPr lang="cs-CZ" b="1" smtClean="0">
                <a:solidFill>
                  <a:srgbClr val="FFC000"/>
                </a:solidFill>
              </a:rPr>
              <a:t> </a:t>
            </a:r>
            <a:endParaRPr lang="cs-CZ" sz="2800" b="1" smtClean="0">
              <a:solidFill>
                <a:srgbClr val="FFC000"/>
              </a:solidFill>
              <a:latin typeface="Times New Roman" pitchFamily="18" charset="0"/>
            </a:endParaRPr>
          </a:p>
        </p:txBody>
      </p:sp>
      <p:sp>
        <p:nvSpPr>
          <p:cNvPr id="74757" name="Rectangle 5"/>
          <p:cNvSpPr>
            <a:spLocks noChangeArrowheads="1"/>
          </p:cNvSpPr>
          <p:nvPr/>
        </p:nvSpPr>
        <p:spPr bwMode="auto">
          <a:xfrm>
            <a:off x="838200" y="1447800"/>
            <a:ext cx="7639050" cy="4967288"/>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dirty="0">
                <a:solidFill>
                  <a:srgbClr val="FFC000"/>
                </a:solidFill>
                <a:effectLst>
                  <a:outerShdw blurRad="38100" dist="38100" dir="2700000" algn="tl">
                    <a:srgbClr val="000000"/>
                  </a:outerShdw>
                </a:effectLst>
                <a:sym typeface="Symbol" pitchFamily="18" charset="2"/>
              </a:rPr>
              <a:t> 0 až 17 km (42°s. š. po 42° j. š., 67 % plochy z. povrchu</a:t>
            </a:r>
          </a:p>
          <a:p>
            <a:pPr marL="228600" indent="-228600">
              <a:buFontTx/>
              <a:buChar char="-"/>
              <a:tabLst>
                <a:tab pos="228600" algn="l"/>
              </a:tabLst>
              <a:defRPr/>
            </a:pPr>
            <a:r>
              <a:rPr lang="cs-CZ" sz="2400" dirty="0">
                <a:solidFill>
                  <a:srgbClr val="FFC000"/>
                </a:solidFill>
                <a:effectLst>
                  <a:outerShdw blurRad="38100" dist="38100" dir="2700000" algn="tl">
                    <a:srgbClr val="000000"/>
                  </a:outerShdw>
                </a:effectLst>
                <a:sym typeface="Symbol" pitchFamily="18" charset="2"/>
              </a:rPr>
              <a:t> 0 až 11 km mimo tento pás</a:t>
            </a:r>
          </a:p>
          <a:p>
            <a:pPr marL="228600" indent="-228600">
              <a:buFontTx/>
              <a:buChar char="-"/>
              <a:tabLst>
                <a:tab pos="228600" algn="l"/>
              </a:tabLst>
              <a:defRPr/>
            </a:pPr>
            <a:r>
              <a:rPr lang="cs-CZ" sz="2400" dirty="0">
                <a:solidFill>
                  <a:srgbClr val="FFC000"/>
                </a:solidFill>
                <a:effectLst>
                  <a:outerShdw blurRad="38100" dist="38100" dir="2700000" algn="tl">
                    <a:srgbClr val="000000"/>
                  </a:outerShdw>
                </a:effectLst>
                <a:sym typeface="Symbol" pitchFamily="18" charset="2"/>
              </a:rPr>
              <a:t> pokles teploty vzduchu s výškou (</a:t>
            </a:r>
            <a:r>
              <a:rPr lang="el-GR" sz="2400" i="1" dirty="0">
                <a:solidFill>
                  <a:srgbClr val="FFC000"/>
                </a:solidFill>
                <a:effectLst>
                  <a:outerShdw blurRad="38100" dist="38100" dir="2700000" algn="tl">
                    <a:srgbClr val="000000"/>
                  </a:outerShdw>
                </a:effectLst>
                <a:cs typeface="Times New Roman" pitchFamily="18" charset="0"/>
                <a:sym typeface="Symbol" pitchFamily="18" charset="2"/>
              </a:rPr>
              <a:t>Γ</a:t>
            </a: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 0,65 °C / 100 m)</a:t>
            </a:r>
          </a:p>
          <a:p>
            <a:pPr marL="228600" indent="-228600">
              <a:buFontTx/>
              <a:buChar char="-"/>
              <a:tabLst>
                <a:tab pos="228600" algn="l"/>
              </a:tabLst>
              <a:defRPr/>
            </a:pP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mierne a vysoké zemepisné šírky - 75 % hmoty </a:t>
            </a:r>
            <a:r>
              <a:rPr lang="sk-SK" sz="2400" dirty="0" err="1">
                <a:solidFill>
                  <a:srgbClr val="FFC000"/>
                </a:solidFill>
                <a:effectLst>
                  <a:outerShdw blurRad="38100" dist="38100" dir="2700000" algn="tl">
                    <a:srgbClr val="000000"/>
                  </a:outerShdw>
                </a:effectLst>
                <a:cs typeface="Times New Roman" pitchFamily="18" charset="0"/>
                <a:sym typeface="Symbol" pitchFamily="18" charset="2"/>
              </a:rPr>
              <a:t>atm</a:t>
            </a:r>
            <a:r>
              <a:rPr lang="sk-SK" sz="2400" dirty="0">
                <a:solidFill>
                  <a:srgbClr val="FFC000"/>
                </a:solidFill>
                <a:effectLst>
                  <a:outerShdw blurRad="38100" dist="38100" dir="2700000" algn="tl">
                    <a:srgbClr val="000000"/>
                  </a:outerShdw>
                </a:effectLst>
                <a:cs typeface="Times New Roman" pitchFamily="18" charset="0"/>
                <a:sym typeface="Symbol" pitchFamily="18" charset="2"/>
              </a:rPr>
              <a:t>.</a:t>
            </a:r>
          </a:p>
          <a:p>
            <a:pPr marL="228600" indent="-228600">
              <a:buFontTx/>
              <a:buChar char="-"/>
              <a:tabLst>
                <a:tab pos="228600" algn="l"/>
              </a:tabLst>
              <a:defRPr/>
            </a:pP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nízke zemepisné šírky – 90 % hmoty atmosféry</a:t>
            </a:r>
          </a:p>
          <a:p>
            <a:pPr marL="228600" indent="-228600">
              <a:buFontTx/>
              <a:buChar char="-"/>
              <a:tabLst>
                <a:tab pos="228600" algn="l"/>
              </a:tabLst>
              <a:defRPr/>
            </a:pP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dýzové prúdenia (</a:t>
            </a:r>
            <a:r>
              <a:rPr lang="sk-SK" sz="2400" dirty="0" err="1">
                <a:solidFill>
                  <a:srgbClr val="FFC000"/>
                </a:solidFill>
                <a:effectLst>
                  <a:outerShdw blurRad="38100" dist="38100" dir="2700000" algn="tl">
                    <a:srgbClr val="000000"/>
                  </a:outerShdw>
                </a:effectLst>
                <a:cs typeface="Times New Roman" pitchFamily="18" charset="0"/>
                <a:sym typeface="Symbol" pitchFamily="18" charset="2"/>
              </a:rPr>
              <a:t>jet</a:t>
            </a: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stream)</a:t>
            </a:r>
          </a:p>
          <a:p>
            <a:pPr marL="228600" indent="-228600">
              <a:buFontTx/>
              <a:buChar char="-"/>
              <a:tabLst>
                <a:tab pos="228600" algn="l"/>
              </a:tabLst>
              <a:defRPr/>
            </a:pPr>
            <a:r>
              <a:rPr lang="sk-SK" sz="2400" dirty="0">
                <a:solidFill>
                  <a:srgbClr val="FFC000"/>
                </a:solidFill>
                <a:effectLst>
                  <a:outerShdw blurRad="38100" dist="38100" dir="2700000" algn="tl">
                    <a:srgbClr val="000000"/>
                  </a:outerShdw>
                </a:effectLst>
                <a:cs typeface="Times New Roman" pitchFamily="18" charset="0"/>
                <a:sym typeface="Symbol" pitchFamily="18" charset="2"/>
              </a:rPr>
              <a:t> formujú sa v pásme 25 až 70° z. šírky na obidvoch pologuliach</a:t>
            </a:r>
            <a:endParaRPr lang="el-GR" sz="2400" dirty="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dirty="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dirty="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52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ZONE_D20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28600"/>
            <a:ext cx="9144000" cy="5143500"/>
          </a:xfrm>
          <a:prstGeom prst="rect">
            <a:avLst/>
          </a:prstGeom>
        </p:spPr>
      </p:pic>
    </p:spTree>
    <p:extLst>
      <p:ext uri="{BB962C8B-B14F-4D97-AF65-F5344CB8AC3E}">
        <p14:creationId xmlns:p14="http://schemas.microsoft.com/office/powerpoint/2010/main" val="4132649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62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Obdĺžnik 1"/>
          <p:cNvSpPr>
            <a:spLocks noChangeArrowheads="1"/>
          </p:cNvSpPr>
          <p:nvPr/>
        </p:nvSpPr>
        <p:spPr bwMode="auto">
          <a:xfrm>
            <a:off x="6977063" y="22860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k-SK" dirty="0">
                <a:hlinkClick r:id="rId3"/>
              </a:rPr>
              <a:t>http://ozonewatch.gsfc.nasa.gov</a:t>
            </a:r>
            <a:endParaRPr lang="sk-SK" dirty="0"/>
          </a:p>
        </p:txBody>
      </p:sp>
      <p:sp>
        <p:nvSpPr>
          <p:cNvPr id="7" name="Obdélník 4"/>
          <p:cNvSpPr/>
          <p:nvPr/>
        </p:nvSpPr>
        <p:spPr>
          <a:xfrm>
            <a:off x="685800" y="304800"/>
            <a:ext cx="7586663" cy="862013"/>
          </a:xfrm>
          <a:prstGeom prst="rect">
            <a:avLst/>
          </a:prstGeom>
        </p:spPr>
        <p:txBody>
          <a:bodyPr>
            <a:spAutoFit/>
          </a:bodyPr>
          <a:lstStyle/>
          <a:p>
            <a:pPr algn="ctr">
              <a:defRPr/>
            </a:pPr>
            <a:r>
              <a:rPr lang="cs-CZ" sz="3200" dirty="0">
                <a:solidFill>
                  <a:srgbClr val="FFC000"/>
                </a:solidFill>
                <a:effectLst>
                  <a:outerShdw blurRad="38100" dist="38100" dir="2700000" algn="tl">
                    <a:srgbClr val="000000"/>
                  </a:outerShdw>
                </a:effectLst>
              </a:rPr>
              <a:t>Ozónová </a:t>
            </a:r>
            <a:r>
              <a:rPr lang="cs-CZ" sz="3200" dirty="0" err="1">
                <a:solidFill>
                  <a:srgbClr val="FFC000"/>
                </a:solidFill>
                <a:effectLst>
                  <a:outerShdw blurRad="38100" dist="38100" dir="2700000" algn="tl">
                    <a:srgbClr val="000000"/>
                  </a:outerShdw>
                </a:effectLst>
              </a:rPr>
              <a:t>diera</a:t>
            </a:r>
            <a:r>
              <a:rPr lang="cs-CZ" sz="3200" dirty="0">
                <a:solidFill>
                  <a:srgbClr val="FFC000"/>
                </a:solidFill>
                <a:effectLst>
                  <a:outerShdw blurRad="38100" dist="38100" dir="2700000" algn="tl">
                    <a:srgbClr val="000000"/>
                  </a:outerShdw>
                </a:effectLst>
              </a:rPr>
              <a:t> nad </a:t>
            </a:r>
            <a:r>
              <a:rPr lang="cs-CZ" sz="3200" dirty="0" err="1">
                <a:solidFill>
                  <a:srgbClr val="FFC000"/>
                </a:solidFill>
                <a:effectLst>
                  <a:outerShdw blurRad="38100" dist="38100" dir="2700000" algn="tl">
                    <a:srgbClr val="000000"/>
                  </a:outerShdw>
                </a:effectLst>
              </a:rPr>
              <a:t>Antarktídou</a:t>
            </a:r>
            <a:r>
              <a:rPr lang="cs-CZ" sz="3200" dirty="0">
                <a:solidFill>
                  <a:srgbClr val="FFC000"/>
                </a:solidFill>
                <a:effectLst>
                  <a:outerShdw blurRad="38100" dist="38100" dir="2700000" algn="tl">
                    <a:srgbClr val="000000"/>
                  </a:outerShdw>
                </a:effectLst>
              </a:rPr>
              <a:t> </a:t>
            </a:r>
            <a:r>
              <a:rPr lang="cs-CZ" sz="3200" dirty="0" smtClean="0">
                <a:solidFill>
                  <a:srgbClr val="FFC000"/>
                </a:solidFill>
                <a:effectLst>
                  <a:outerShdw blurRad="38100" dist="38100" dir="2700000" algn="tl">
                    <a:srgbClr val="000000"/>
                  </a:outerShdw>
                </a:effectLst>
              </a:rPr>
              <a:t>2015</a:t>
            </a:r>
            <a:r>
              <a:rPr lang="cs-CZ" baseline="-25000" dirty="0">
                <a:effectLst>
                  <a:outerShdw blurRad="38100" dist="38100" dir="2700000" algn="tl">
                    <a:srgbClr val="000000"/>
                  </a:outerShdw>
                </a:effectLst>
              </a:rPr>
              <a:t/>
            </a:r>
            <a:br>
              <a:rPr lang="cs-CZ" baseline="-25000" dirty="0">
                <a:effectLst>
                  <a:outerShdw blurRad="38100" dist="38100" dir="2700000" algn="tl">
                    <a:srgbClr val="000000"/>
                  </a:outerShdw>
                </a:effectLst>
              </a:rPr>
            </a:br>
            <a:endParaRPr lang="cs-CZ" dirty="0"/>
          </a:p>
        </p:txBody>
      </p:sp>
      <p:pic>
        <p:nvPicPr>
          <p:cNvPr id="6146" name="Picture 2" descr="http://ozonewatch.gsfc.nasa.gov/statistics/meteorology_ytd_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 y="1033161"/>
            <a:ext cx="5638800" cy="512029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972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311944"/>
            <a:ext cx="3924300" cy="53848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7285" name="Obdélník 5"/>
          <p:cNvSpPr>
            <a:spLocks noChangeArrowheads="1"/>
          </p:cNvSpPr>
          <p:nvPr/>
        </p:nvSpPr>
        <p:spPr bwMode="auto">
          <a:xfrm>
            <a:off x="4724400" y="2514600"/>
            <a:ext cx="42672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sz="2400" dirty="0">
                <a:solidFill>
                  <a:srgbClr val="FFC000"/>
                </a:solidFill>
              </a:rPr>
              <a:t>http://www.theozonehole.com</a:t>
            </a:r>
          </a:p>
          <a:p>
            <a:r>
              <a:rPr lang="cs-CZ" sz="2400" dirty="0">
                <a:solidFill>
                  <a:srgbClr val="FFC000"/>
                </a:solidFill>
              </a:rPr>
              <a:t>/2010ozone.htm</a:t>
            </a:r>
          </a:p>
        </p:txBody>
      </p:sp>
      <p:sp>
        <p:nvSpPr>
          <p:cNvPr id="6" name="Obdélník 5"/>
          <p:cNvSpPr/>
          <p:nvPr/>
        </p:nvSpPr>
        <p:spPr bwMode="auto">
          <a:xfrm>
            <a:off x="5486400" y="838200"/>
            <a:ext cx="2362200" cy="457200"/>
          </a:xfrm>
          <a:prstGeom prst="rect">
            <a:avLst/>
          </a:prstGeom>
          <a:noFill/>
          <a:ln w="9525" cap="flat" cmpd="sng" algn="ctr">
            <a:noFill/>
            <a:prstDash val="solid"/>
            <a:round/>
            <a:headEnd type="none" w="med" len="med"/>
            <a:tailEnd type="none" w="med" len="med"/>
          </a:ln>
          <a:effectLst/>
        </p:spPr>
        <p:txBody>
          <a:bodyPr anchor="ctr"/>
          <a:lstStyle/>
          <a:p>
            <a:pPr>
              <a:defRPr/>
            </a:pPr>
            <a:endParaRPr lang="cs-CZ">
              <a:effectLst>
                <a:outerShdw blurRad="38100" dist="38100" dir="2700000" algn="tl">
                  <a:srgbClr val="000000">
                    <a:alpha val="43137"/>
                  </a:srgbClr>
                </a:outerShdw>
              </a:effectLst>
            </a:endParaRPr>
          </a:p>
        </p:txBody>
      </p:sp>
      <p:sp>
        <p:nvSpPr>
          <p:cNvPr id="7" name="Obdélník 6"/>
          <p:cNvSpPr/>
          <p:nvPr/>
        </p:nvSpPr>
        <p:spPr bwMode="auto">
          <a:xfrm>
            <a:off x="1219200" y="5181600"/>
            <a:ext cx="3810000" cy="914400"/>
          </a:xfrm>
          <a:prstGeom prst="rect">
            <a:avLst/>
          </a:prstGeom>
          <a:noFill/>
          <a:ln w="9525" cap="flat" cmpd="sng" algn="ctr">
            <a:noFill/>
            <a:prstDash val="solid"/>
            <a:round/>
            <a:headEnd type="none" w="med" len="med"/>
            <a:tailEnd type="none" w="med" len="med"/>
          </a:ln>
          <a:effectLst/>
        </p:spPr>
        <p:txBody>
          <a:bodyPr anchor="ctr"/>
          <a:lstStyle/>
          <a:p>
            <a:pPr>
              <a:defRPr/>
            </a:pPr>
            <a:endParaRPr lang="cs-CZ">
              <a:effectLst>
                <a:outerShdw blurRad="38100" dist="38100" dir="2700000" algn="tl">
                  <a:srgbClr val="000000">
                    <a:alpha val="43137"/>
                  </a:srgbClr>
                </a:outerShdw>
              </a:effectLst>
            </a:endParaRPr>
          </a:p>
        </p:txBody>
      </p:sp>
      <p:sp>
        <p:nvSpPr>
          <p:cNvPr id="8" name="Text Box 14"/>
          <p:cNvSpPr txBox="1">
            <a:spLocks noChangeArrowheads="1"/>
          </p:cNvSpPr>
          <p:nvPr/>
        </p:nvSpPr>
        <p:spPr bwMode="auto">
          <a:xfrm>
            <a:off x="685800" y="1836738"/>
            <a:ext cx="3733800" cy="265112"/>
          </a:xfrm>
          <a:prstGeom prst="rect">
            <a:avLst/>
          </a:prstGeom>
          <a:solidFill>
            <a:srgbClr val="FF0000">
              <a:alpha val="31000"/>
            </a:srgbClr>
          </a:solidFill>
          <a:ln w="9525" algn="ctr">
            <a:solidFill>
              <a:srgbClr val="FF0000"/>
            </a:solidFill>
            <a:prstDash val="sysDot"/>
            <a:miter lim="800000"/>
            <a:headEnd/>
            <a:tailEnd/>
          </a:ln>
          <a:effectLst>
            <a:outerShdw blurRad="254000" dist="203200" dir="1680000" algn="tl" rotWithShape="0">
              <a:prstClr val="black">
                <a:alpha val="54000"/>
              </a:prstClr>
            </a:outerShdw>
          </a:effectLst>
        </p:spPr>
        <p:txBody>
          <a:bodyPr anchor="ctr"/>
          <a:lstStyle/>
          <a:p>
            <a:pPr algn="ctr">
              <a:defRPr/>
            </a:pPr>
            <a:r>
              <a:rPr lang="cs-CZ" sz="2400" dirty="0">
                <a:solidFill>
                  <a:srgbClr val="FFC000"/>
                </a:solidFill>
                <a:effectLst>
                  <a:outerShdw blurRad="38100" dist="38100" dir="2700000" algn="tl">
                    <a:srgbClr val="000000"/>
                  </a:outerShdw>
                </a:effectLst>
              </a:rPr>
              <a:t>  </a:t>
            </a:r>
          </a:p>
        </p:txBody>
      </p:sp>
      <p:sp>
        <p:nvSpPr>
          <p:cNvPr id="9" name="Text Box 14"/>
          <p:cNvSpPr txBox="1">
            <a:spLocks noChangeArrowheads="1"/>
          </p:cNvSpPr>
          <p:nvPr/>
        </p:nvSpPr>
        <p:spPr bwMode="auto">
          <a:xfrm>
            <a:off x="685800" y="2720975"/>
            <a:ext cx="3733800" cy="265113"/>
          </a:xfrm>
          <a:prstGeom prst="rect">
            <a:avLst/>
          </a:prstGeom>
          <a:solidFill>
            <a:srgbClr val="FF0000">
              <a:alpha val="31000"/>
            </a:srgbClr>
          </a:solidFill>
          <a:ln w="9525" algn="ctr">
            <a:solidFill>
              <a:srgbClr val="FF0000"/>
            </a:solidFill>
            <a:prstDash val="sysDot"/>
            <a:miter lim="800000"/>
            <a:headEnd/>
            <a:tailEnd/>
          </a:ln>
          <a:effectLst>
            <a:outerShdw blurRad="254000" dist="203200" dir="1680000" algn="tl" rotWithShape="0">
              <a:prstClr val="black">
                <a:alpha val="54000"/>
              </a:prstClr>
            </a:outerShdw>
          </a:effectLst>
        </p:spPr>
        <p:txBody>
          <a:bodyPr anchor="ctr"/>
          <a:lstStyle/>
          <a:p>
            <a:pPr algn="ctr">
              <a:defRPr/>
            </a:pPr>
            <a:r>
              <a:rPr lang="cs-CZ" sz="2400" dirty="0">
                <a:solidFill>
                  <a:srgbClr val="FFC000"/>
                </a:solidFill>
                <a:effectLst>
                  <a:outerShdw blurRad="38100" dist="38100" dir="2700000" algn="tl">
                    <a:srgbClr val="000000"/>
                  </a:outerShdw>
                </a:effectLst>
              </a:rPr>
              <a:t>  </a:t>
            </a:r>
          </a:p>
        </p:txBody>
      </p:sp>
      <p:sp>
        <p:nvSpPr>
          <p:cNvPr id="10" name="Text Box 14"/>
          <p:cNvSpPr txBox="1">
            <a:spLocks noChangeArrowheads="1"/>
          </p:cNvSpPr>
          <p:nvPr/>
        </p:nvSpPr>
        <p:spPr bwMode="auto">
          <a:xfrm>
            <a:off x="677863" y="3589338"/>
            <a:ext cx="3733800" cy="265112"/>
          </a:xfrm>
          <a:prstGeom prst="rect">
            <a:avLst/>
          </a:prstGeom>
          <a:solidFill>
            <a:srgbClr val="FF0000">
              <a:alpha val="31000"/>
            </a:srgbClr>
          </a:solidFill>
          <a:ln w="9525" algn="ctr">
            <a:solidFill>
              <a:srgbClr val="FF0000"/>
            </a:solidFill>
            <a:prstDash val="sysDot"/>
            <a:miter lim="800000"/>
            <a:headEnd/>
            <a:tailEnd/>
          </a:ln>
          <a:effectLst>
            <a:outerShdw blurRad="254000" dist="203200" dir="1680000" algn="tl" rotWithShape="0">
              <a:prstClr val="black">
                <a:alpha val="54000"/>
              </a:prstClr>
            </a:outerShdw>
          </a:effectLst>
        </p:spPr>
        <p:txBody>
          <a:bodyPr anchor="ctr"/>
          <a:lstStyle/>
          <a:p>
            <a:pPr algn="ctr">
              <a:defRPr/>
            </a:pPr>
            <a:r>
              <a:rPr lang="cs-CZ" sz="2400" dirty="0">
                <a:solidFill>
                  <a:srgbClr val="FFC0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983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Rot="1" noChangeArrowheads="1"/>
          </p:cNvSpPr>
          <p:nvPr/>
        </p:nvSpPr>
        <p:spPr bwMode="auto">
          <a:xfrm>
            <a:off x="457200" y="533400"/>
            <a:ext cx="8839200" cy="762000"/>
          </a:xfrm>
          <a:prstGeom prst="rect">
            <a:avLst/>
          </a:prstGeom>
          <a:noFill/>
          <a:ln w="9525">
            <a:noFill/>
            <a:miter lim="800000"/>
            <a:headEnd/>
            <a:tailEnd/>
          </a:ln>
          <a:effectLst/>
        </p:spPr>
        <p:txBody>
          <a:bodyPr anchor="ctr"/>
          <a:lstStyle/>
          <a:p>
            <a:pPr algn="l">
              <a:defRPr/>
            </a:pPr>
            <a:r>
              <a:rPr lang="cs-CZ" sz="3200" dirty="0">
                <a:effectLst>
                  <a:outerShdw blurRad="38100" dist="38100" dir="2700000" algn="tl">
                    <a:srgbClr val="000000"/>
                  </a:outerShdw>
                </a:effectLst>
              </a:rPr>
              <a:t/>
            </a:r>
            <a:br>
              <a:rPr lang="cs-CZ" sz="3200" dirty="0">
                <a:effectLst>
                  <a:outerShdw blurRad="38100" dist="38100" dir="2700000" algn="tl">
                    <a:srgbClr val="000000"/>
                  </a:outerShdw>
                </a:effectLst>
              </a:rPr>
            </a:b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sp>
        <p:nvSpPr>
          <p:cNvPr id="38921" name="Text Box 9"/>
          <p:cNvSpPr txBox="1">
            <a:spLocks noChangeArrowheads="1"/>
          </p:cNvSpPr>
          <p:nvPr/>
        </p:nvSpPr>
        <p:spPr bwMode="auto">
          <a:xfrm>
            <a:off x="457200" y="990600"/>
            <a:ext cx="7888288" cy="4049713"/>
          </a:xfrm>
          <a:prstGeom prst="rect">
            <a:avLst/>
          </a:prstGeom>
          <a:noFill/>
          <a:ln w="28575" algn="ctr">
            <a:noFill/>
            <a:miter lim="800000"/>
            <a:headEnd/>
            <a:tailEnd/>
          </a:ln>
          <a:effectLst/>
        </p:spPr>
        <p:txBody>
          <a:bodyPr lIns="0" tIns="0" rIns="0" bIns="0">
            <a:spAutoFit/>
          </a:bodyPr>
          <a:lstStyle/>
          <a:p>
            <a:pPr algn="l">
              <a:spcAft>
                <a:spcPct val="30000"/>
              </a:spcAft>
              <a:defRPr/>
            </a:pPr>
            <a:r>
              <a:rPr lang="cs-CZ" sz="3200" dirty="0" err="1">
                <a:solidFill>
                  <a:srgbClr val="FFC000"/>
                </a:solidFill>
                <a:effectLst>
                  <a:outerShdw blurRad="38100" dist="38100" dir="2700000" algn="tl">
                    <a:srgbClr val="000000"/>
                  </a:outerShdw>
                </a:effectLst>
              </a:rPr>
              <a:t>Súčasná</a:t>
            </a:r>
            <a:r>
              <a:rPr lang="cs-CZ" sz="3200" dirty="0">
                <a:solidFill>
                  <a:srgbClr val="FFC000"/>
                </a:solidFill>
                <a:effectLst>
                  <a:outerShdw blurRad="38100" dist="38100" dir="2700000" algn="tl">
                    <a:srgbClr val="000000"/>
                  </a:outerShdw>
                </a:effectLst>
              </a:rPr>
              <a:t> </a:t>
            </a:r>
            <a:r>
              <a:rPr lang="cs-CZ" sz="3200" dirty="0" err="1">
                <a:solidFill>
                  <a:srgbClr val="FFC000"/>
                </a:solidFill>
                <a:effectLst>
                  <a:outerShdw blurRad="38100" dist="38100" dir="2700000" algn="tl">
                    <a:srgbClr val="000000"/>
                  </a:outerShdw>
                </a:effectLst>
              </a:rPr>
              <a:t>situácia</a:t>
            </a:r>
            <a:r>
              <a:rPr lang="cs-CZ" sz="3200" dirty="0">
                <a:solidFill>
                  <a:srgbClr val="FFC000"/>
                </a:solidFill>
                <a:effectLst>
                  <a:outerShdw blurRad="38100" dist="38100" dir="2700000" algn="tl">
                    <a:srgbClr val="000000"/>
                  </a:outerShdw>
                </a:effectLst>
              </a:rPr>
              <a:t>:</a:t>
            </a:r>
          </a:p>
          <a:p>
            <a:pPr indent="355600" algn="l">
              <a:spcAft>
                <a:spcPct val="30000"/>
              </a:spcAft>
              <a:buFontTx/>
              <a:buChar char="•"/>
              <a:defRPr/>
            </a:pPr>
            <a:r>
              <a:rPr lang="cs-CZ" sz="2400" dirty="0">
                <a:solidFill>
                  <a:srgbClr val="FFC000"/>
                </a:solidFill>
                <a:effectLst>
                  <a:outerShdw blurRad="38100" dist="38100" dir="2700000" algn="tl">
                    <a:srgbClr val="000000"/>
                  </a:outerShdw>
                </a:effectLst>
              </a:rPr>
              <a:t>ozón je 3,5 % pod </a:t>
            </a:r>
            <a:r>
              <a:rPr lang="cs-CZ" sz="2400" dirty="0" err="1">
                <a:solidFill>
                  <a:srgbClr val="FFC000"/>
                </a:solidFill>
                <a:effectLst>
                  <a:outerShdw blurRad="38100" dist="38100" dir="2700000" algn="tl">
                    <a:srgbClr val="000000"/>
                  </a:outerShdw>
                </a:effectLst>
              </a:rPr>
              <a:t>dlhodobým</a:t>
            </a:r>
            <a:r>
              <a:rPr lang="cs-CZ" sz="2400" dirty="0">
                <a:solidFill>
                  <a:srgbClr val="FFC000"/>
                </a:solidFill>
                <a:effectLst>
                  <a:outerShdw blurRad="38100" dist="38100" dir="2700000" algn="tl">
                    <a:srgbClr val="000000"/>
                  </a:outerShdw>
                </a:effectLst>
              </a:rPr>
              <a:t> </a:t>
            </a:r>
            <a:r>
              <a:rPr lang="cs-CZ" sz="2400" dirty="0" err="1">
                <a:solidFill>
                  <a:srgbClr val="FFC000"/>
                </a:solidFill>
                <a:effectLst>
                  <a:outerShdw blurRad="38100" dist="38100" dir="2700000" algn="tl">
                    <a:srgbClr val="000000"/>
                  </a:outerShdw>
                </a:effectLst>
              </a:rPr>
              <a:t>priemerom</a:t>
            </a:r>
            <a:r>
              <a:rPr lang="cs-CZ" sz="2400" dirty="0">
                <a:solidFill>
                  <a:srgbClr val="FFC000"/>
                </a:solidFill>
                <a:effectLst>
                  <a:outerShdw blurRad="38100" dist="38100" dir="2700000" algn="tl">
                    <a:srgbClr val="000000"/>
                  </a:outerShdw>
                </a:effectLst>
              </a:rPr>
              <a:t> (1964 – 1980)</a:t>
            </a:r>
          </a:p>
          <a:p>
            <a:pPr indent="355600" algn="l">
              <a:spcAft>
                <a:spcPct val="30000"/>
              </a:spcAft>
              <a:buFontTx/>
              <a:buChar char="•"/>
              <a:defRPr/>
            </a:pPr>
            <a:endParaRPr lang="sk-SK" sz="2400" dirty="0">
              <a:solidFill>
                <a:srgbClr val="FFC000"/>
              </a:solidFill>
              <a:effectLst>
                <a:outerShdw blurRad="38100" dist="38100" dir="2700000" algn="tl">
                  <a:srgbClr val="000000"/>
                </a:outerShdw>
              </a:effectLst>
            </a:endParaRPr>
          </a:p>
          <a:p>
            <a:pPr indent="355600" algn="l">
              <a:spcAft>
                <a:spcPct val="30000"/>
              </a:spcAft>
              <a:buFontTx/>
              <a:buChar char="•"/>
              <a:defRPr/>
            </a:pPr>
            <a:endParaRPr lang="cs-CZ" sz="2400" dirty="0">
              <a:solidFill>
                <a:srgbClr val="FFC000"/>
              </a:solidFill>
              <a:effectLst>
                <a:outerShdw blurRad="38100" dist="38100" dir="2700000" algn="tl">
                  <a:srgbClr val="000000"/>
                </a:outerShdw>
              </a:effectLst>
            </a:endParaRPr>
          </a:p>
          <a:p>
            <a:pPr algn="l">
              <a:spcAft>
                <a:spcPct val="30000"/>
              </a:spcAft>
              <a:defRPr/>
            </a:pPr>
            <a:r>
              <a:rPr lang="cs-CZ" sz="3200" dirty="0">
                <a:solidFill>
                  <a:srgbClr val="FFC000"/>
                </a:solidFill>
                <a:effectLst>
                  <a:outerShdw blurRad="38100" dist="38100" dir="2700000" algn="tl">
                    <a:srgbClr val="000000"/>
                  </a:outerShdw>
                </a:effectLst>
              </a:rPr>
              <a:t>Návrat na úroveň roku 1980:</a:t>
            </a:r>
            <a:endParaRPr lang="cs-CZ" sz="2400" dirty="0">
              <a:solidFill>
                <a:srgbClr val="FFC000"/>
              </a:solidFill>
              <a:effectLst>
                <a:outerShdw blurRad="38100" dist="38100" dir="2700000" algn="tl">
                  <a:srgbClr val="000000"/>
                </a:outerShdw>
              </a:effectLst>
            </a:endParaRPr>
          </a:p>
          <a:p>
            <a:pPr indent="355600" algn="l">
              <a:spcAft>
                <a:spcPct val="30000"/>
              </a:spcAft>
              <a:buFontTx/>
              <a:buChar char="•"/>
              <a:defRPr/>
            </a:pPr>
            <a:r>
              <a:rPr lang="cs-CZ" sz="2400" dirty="0">
                <a:solidFill>
                  <a:srgbClr val="FFC000"/>
                </a:solidFill>
                <a:effectLst>
                  <a:outerShdw blurRad="38100" dist="38100" dir="2700000" algn="tl">
                    <a:srgbClr val="000000"/>
                  </a:outerShdw>
                </a:effectLst>
              </a:rPr>
              <a:t>v roku 2045 - 2060 (</a:t>
            </a:r>
            <a:r>
              <a:rPr lang="cs-CZ" sz="2400" dirty="0" err="1">
                <a:solidFill>
                  <a:srgbClr val="FFC000"/>
                </a:solidFill>
                <a:effectLst>
                  <a:outerShdw blurRad="38100" dist="38100" dir="2700000" algn="tl">
                    <a:srgbClr val="000000"/>
                  </a:outerShdw>
                </a:effectLst>
              </a:rPr>
              <a:t>Antarktída</a:t>
            </a:r>
            <a:r>
              <a:rPr lang="cs-CZ" sz="2400" dirty="0">
                <a:solidFill>
                  <a:srgbClr val="FFC000"/>
                </a:solidFill>
                <a:effectLst>
                  <a:outerShdw blurRad="38100" dist="38100" dir="2700000" algn="tl">
                    <a:srgbClr val="000000"/>
                  </a:outerShdw>
                </a:effectLst>
              </a:rPr>
              <a:t>)</a:t>
            </a:r>
          </a:p>
          <a:p>
            <a:pPr indent="355600" algn="l">
              <a:spcAft>
                <a:spcPct val="30000"/>
              </a:spcAft>
              <a:buFontTx/>
              <a:buChar char="•"/>
              <a:defRPr/>
            </a:pPr>
            <a:r>
              <a:rPr lang="cs-CZ" sz="2400" dirty="0">
                <a:solidFill>
                  <a:srgbClr val="FFC000"/>
                </a:solidFill>
                <a:effectLst>
                  <a:outerShdw blurRad="38100" dist="38100" dir="2700000" algn="tl">
                    <a:srgbClr val="000000"/>
                  </a:outerShdw>
                </a:effectLst>
              </a:rPr>
              <a:t>v roku 2020 - 2035 (</a:t>
            </a:r>
            <a:r>
              <a:rPr lang="cs-CZ" sz="2400" dirty="0" err="1">
                <a:solidFill>
                  <a:srgbClr val="FFC000"/>
                </a:solidFill>
                <a:effectLst>
                  <a:outerShdw blurRad="38100" dist="38100" dir="2700000" algn="tl">
                    <a:srgbClr val="000000"/>
                  </a:outerShdw>
                </a:effectLst>
              </a:rPr>
              <a:t>Arktída</a:t>
            </a:r>
            <a:r>
              <a:rPr lang="cs-CZ" sz="2400" dirty="0">
                <a:solidFill>
                  <a:srgbClr val="FFC000"/>
                </a:solidFill>
                <a:effectLst>
                  <a:outerShdw blurRad="38100" dist="38100" dir="2700000" algn="tl">
                    <a:srgbClr val="000000"/>
                  </a:outerShdw>
                </a:effectLst>
              </a:rPr>
              <a:t>)</a:t>
            </a:r>
          </a:p>
          <a:p>
            <a:pPr indent="355600" algn="l">
              <a:spcAft>
                <a:spcPct val="30000"/>
              </a:spcAft>
              <a:buFontTx/>
              <a:buChar char="•"/>
              <a:defRPr/>
            </a:pPr>
            <a:r>
              <a:rPr lang="cs-CZ" sz="2400" dirty="0">
                <a:solidFill>
                  <a:srgbClr val="FFC000"/>
                </a:solidFill>
                <a:effectLst>
                  <a:outerShdw blurRad="38100" dist="38100" dir="2700000" algn="tl">
                    <a:srgbClr val="000000"/>
                  </a:outerShdw>
                </a:effectLst>
              </a:rPr>
              <a:t>v roku 2015 - 2030 (</a:t>
            </a:r>
            <a:r>
              <a:rPr lang="cs-CZ" sz="2400" dirty="0" err="1">
                <a:solidFill>
                  <a:srgbClr val="FFC000"/>
                </a:solidFill>
                <a:effectLst>
                  <a:outerShdw blurRad="38100" dist="38100" dir="2700000" algn="tl">
                    <a:srgbClr val="000000"/>
                  </a:outerShdw>
                </a:effectLst>
              </a:rPr>
              <a:t>mierne</a:t>
            </a:r>
            <a:r>
              <a:rPr lang="cs-CZ" sz="2400" dirty="0">
                <a:solidFill>
                  <a:srgbClr val="FFC000"/>
                </a:solidFill>
                <a:effectLst>
                  <a:outerShdw blurRad="38100" dist="38100" dir="2700000" algn="tl">
                    <a:srgbClr val="000000"/>
                  </a:outerShdw>
                </a:effectLst>
              </a:rPr>
              <a:t> zem. </a:t>
            </a:r>
            <a:r>
              <a:rPr lang="cs-CZ" sz="2400" dirty="0" err="1">
                <a:solidFill>
                  <a:srgbClr val="FFC000"/>
                </a:solidFill>
                <a:effectLst>
                  <a:outerShdw blurRad="38100" dist="38100" dir="2700000" algn="tl">
                    <a:srgbClr val="000000"/>
                  </a:outerShdw>
                </a:effectLst>
              </a:rPr>
              <a:t>šírky</a:t>
            </a:r>
            <a:r>
              <a:rPr lang="cs-CZ" sz="2400" dirty="0">
                <a:solidFill>
                  <a:srgbClr val="FFC000"/>
                </a:solidFill>
                <a:effectLst>
                  <a:outerShdw blurRad="38100" dist="38100" dir="2700000" algn="tl">
                    <a:srgbClr val="000000"/>
                  </a:outerShdw>
                </a:effectLst>
              </a:rPr>
              <a:t> </a:t>
            </a:r>
            <a:r>
              <a:rPr lang="cs-CZ" sz="2400" dirty="0" err="1">
                <a:solidFill>
                  <a:srgbClr val="FFC000"/>
                </a:solidFill>
                <a:effectLst>
                  <a:outerShdw blurRad="38100" dist="38100" dir="2700000" algn="tl">
                    <a:srgbClr val="000000"/>
                  </a:outerShdw>
                </a:effectLst>
              </a:rPr>
              <a:t>sev</a:t>
            </a:r>
            <a:r>
              <a:rPr lang="cs-CZ" sz="2400" dirty="0">
                <a:solidFill>
                  <a:srgbClr val="FFC000"/>
                </a:solidFill>
                <a:effectLst>
                  <a:outerShdw blurRad="38100" dist="38100" dir="2700000" algn="tl">
                    <a:srgbClr val="000000"/>
                  </a:outerShdw>
                </a:effectLst>
              </a:rPr>
              <a:t>. </a:t>
            </a:r>
            <a:r>
              <a:rPr lang="cs-CZ" sz="2400" dirty="0" err="1">
                <a:solidFill>
                  <a:srgbClr val="FFC000"/>
                </a:solidFill>
                <a:effectLst>
                  <a:outerShdw blurRad="38100" dist="38100" dir="2700000" algn="tl">
                    <a:srgbClr val="000000"/>
                  </a:outerShdw>
                </a:effectLst>
              </a:rPr>
              <a:t>pologule</a:t>
            </a:r>
            <a:r>
              <a:rPr lang="cs-CZ" sz="2400" dirty="0">
                <a:solidFill>
                  <a:srgbClr val="FFC000"/>
                </a:solidFill>
                <a:effectLst>
                  <a:outerShdw blurRad="38100" dist="38100" dir="2700000" algn="tl">
                    <a:srgbClr val="000000"/>
                  </a:outerShdw>
                </a:effectLst>
              </a:rPr>
              <a: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993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descr="E:\mato z 203\Meteorológia\Ozón\vývoj ozónu.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7505700" cy="56388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1003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p:cNvSpPr>
            <a:spLocks noChangeArrowheads="1"/>
          </p:cNvSpPr>
          <p:nvPr/>
        </p:nvSpPr>
        <p:spPr bwMode="auto">
          <a:xfrm>
            <a:off x="381000" y="685800"/>
            <a:ext cx="8458200" cy="3933825"/>
          </a:xfrm>
          <a:prstGeom prst="rect">
            <a:avLst/>
          </a:prstGeom>
          <a:noFill/>
          <a:ln w="9525" algn="ctr">
            <a:noFill/>
            <a:miter lim="800000"/>
            <a:headEnd/>
            <a:tailEnd/>
          </a:ln>
          <a:effectLst/>
        </p:spPr>
        <p:txBody>
          <a:bodyPr>
            <a:spAutoFit/>
          </a:bodyPr>
          <a:lstStyle/>
          <a:p>
            <a:pPr>
              <a:defRPr/>
            </a:pPr>
            <a:r>
              <a:rPr lang="cs-CZ" sz="2400" dirty="0">
                <a:solidFill>
                  <a:srgbClr val="FFC000"/>
                </a:solidFill>
                <a:effectLst>
                  <a:outerShdw blurRad="38100" dist="38100" dir="2700000" algn="tl">
                    <a:srgbClr val="000000"/>
                  </a:outerShdw>
                </a:effectLst>
              </a:rPr>
              <a:t>http://www.theozonehole.com</a:t>
            </a:r>
          </a:p>
          <a:p>
            <a:pPr>
              <a:defRPr/>
            </a:pPr>
            <a:r>
              <a:rPr lang="cs-CZ" sz="2400" dirty="0">
                <a:solidFill>
                  <a:srgbClr val="FFC000"/>
                </a:solidFill>
                <a:effectLst>
                  <a:outerShdw blurRad="38100" dist="38100" dir="2700000" algn="tl">
                    <a:srgbClr val="000000"/>
                  </a:outerShdw>
                </a:effectLst>
              </a:rPr>
              <a:t>http://www.esrl.noaa.gov</a:t>
            </a:r>
          </a:p>
          <a:p>
            <a:pPr>
              <a:defRPr/>
            </a:pPr>
            <a:r>
              <a:rPr lang="cs-CZ" sz="2400" dirty="0">
                <a:solidFill>
                  <a:srgbClr val="FFC000"/>
                </a:solidFill>
                <a:effectLst>
                  <a:outerShdw blurRad="38100" dist="38100" dir="2700000" algn="tl">
                    <a:srgbClr val="000000"/>
                  </a:outerShdw>
                </a:effectLst>
              </a:rPr>
              <a:t>http://www.shmu.sk</a:t>
            </a:r>
          </a:p>
          <a:p>
            <a:pPr>
              <a:defRPr/>
            </a:pPr>
            <a:r>
              <a:rPr lang="cs-CZ" sz="2400" dirty="0">
                <a:solidFill>
                  <a:srgbClr val="FFC000"/>
                </a:solidFill>
                <a:effectLst>
                  <a:outerShdw blurRad="38100" dist="38100" dir="2700000" algn="tl">
                    <a:srgbClr val="000000"/>
                  </a:outerShdw>
                </a:effectLst>
              </a:rPr>
              <a:t>http://www.uneptie.org/ozonaction/events/20thanniversary.htm </a:t>
            </a:r>
          </a:p>
          <a:p>
            <a:pPr>
              <a:defRPr/>
            </a:pPr>
            <a:r>
              <a:rPr lang="cs-CZ" sz="2400" dirty="0">
                <a:solidFill>
                  <a:srgbClr val="FFC000"/>
                </a:solidFill>
                <a:effectLst>
                  <a:outerShdw blurRad="38100" dist="38100" dir="2700000" algn="tl">
                    <a:srgbClr val="000000"/>
                  </a:outerShdw>
                </a:effectLst>
              </a:rPr>
              <a:t>http://www.</a:t>
            </a:r>
            <a:r>
              <a:rPr lang="cs-CZ" sz="2400" dirty="0" err="1">
                <a:solidFill>
                  <a:srgbClr val="FFC000"/>
                </a:solidFill>
                <a:effectLst>
                  <a:outerShdw blurRad="38100" dist="38100" dir="2700000" algn="tl">
                    <a:srgbClr val="000000"/>
                  </a:outerShdw>
                </a:effectLst>
              </a:rPr>
              <a:t>atm.ch.cam.ac.uk</a:t>
            </a:r>
            <a:r>
              <a:rPr lang="cs-CZ" sz="2400" dirty="0">
                <a:solidFill>
                  <a:srgbClr val="FFC000"/>
                </a:solidFill>
                <a:effectLst>
                  <a:outerShdw blurRad="38100" dist="38100" dir="2700000" algn="tl">
                    <a:srgbClr val="000000"/>
                  </a:outerShdw>
                </a:effectLst>
              </a:rPr>
              <a:t>/</a:t>
            </a:r>
          </a:p>
          <a:p>
            <a:pPr>
              <a:defRPr/>
            </a:pPr>
            <a:r>
              <a:rPr lang="cs-CZ" sz="2400" dirty="0">
                <a:solidFill>
                  <a:srgbClr val="FFC000"/>
                </a:solidFill>
                <a:effectLst>
                  <a:outerShdw blurRad="38100" dist="38100" dir="2700000" algn="tl">
                    <a:srgbClr val="000000"/>
                  </a:outerShdw>
                </a:effectLst>
              </a:rPr>
              <a:t>http://www.</a:t>
            </a:r>
            <a:r>
              <a:rPr lang="cs-CZ" sz="2400" dirty="0" err="1">
                <a:solidFill>
                  <a:srgbClr val="FFC000"/>
                </a:solidFill>
                <a:effectLst>
                  <a:outerShdw blurRad="38100" dist="38100" dir="2700000" algn="tl">
                    <a:srgbClr val="000000"/>
                  </a:outerShdw>
                </a:effectLst>
              </a:rPr>
              <a:t>livescience.com</a:t>
            </a:r>
            <a:r>
              <a:rPr lang="cs-CZ" sz="2400" dirty="0">
                <a:solidFill>
                  <a:srgbClr val="FFC000"/>
                </a:solidFill>
                <a:effectLst>
                  <a:outerShdw blurRad="38100" dist="38100" dir="2700000" algn="tl">
                    <a:srgbClr val="000000"/>
                  </a:outerShdw>
                </a:effectLst>
              </a:rPr>
              <a:t>/13561-</a:t>
            </a:r>
            <a:r>
              <a:rPr lang="cs-CZ" sz="2400" dirty="0" err="1">
                <a:solidFill>
                  <a:srgbClr val="FFC000"/>
                </a:solidFill>
                <a:effectLst>
                  <a:outerShdw blurRad="38100" dist="38100" dir="2700000" algn="tl">
                    <a:srgbClr val="000000"/>
                  </a:outerShdw>
                </a:effectLst>
              </a:rPr>
              <a:t>arctic</a:t>
            </a:r>
            <a:r>
              <a:rPr lang="cs-CZ" sz="2400" dirty="0">
                <a:solidFill>
                  <a:srgbClr val="FFC000"/>
                </a:solidFill>
                <a:effectLst>
                  <a:outerShdw blurRad="38100" dist="38100" dir="2700000" algn="tl">
                    <a:srgbClr val="000000"/>
                  </a:outerShdw>
                </a:effectLst>
              </a:rPr>
              <a:t>-ozone-</a:t>
            </a:r>
            <a:r>
              <a:rPr lang="cs-CZ" sz="2400" dirty="0" err="1">
                <a:solidFill>
                  <a:srgbClr val="FFC000"/>
                </a:solidFill>
                <a:effectLst>
                  <a:outerShdw blurRad="38100" dist="38100" dir="2700000" algn="tl">
                    <a:srgbClr val="000000"/>
                  </a:outerShdw>
                </a:effectLst>
              </a:rPr>
              <a:t>loss</a:t>
            </a:r>
            <a:r>
              <a:rPr lang="cs-CZ" sz="2400" dirty="0">
                <a:solidFill>
                  <a:srgbClr val="FFC000"/>
                </a:solidFill>
                <a:effectLst>
                  <a:outerShdw blurRad="38100" dist="38100" dir="2700000" algn="tl">
                    <a:srgbClr val="000000"/>
                  </a:outerShdw>
                </a:effectLst>
              </a:rPr>
              <a:t>-</a:t>
            </a:r>
            <a:r>
              <a:rPr lang="cs-CZ" sz="2400" dirty="0" err="1">
                <a:solidFill>
                  <a:srgbClr val="FFC000"/>
                </a:solidFill>
                <a:effectLst>
                  <a:outerShdw blurRad="38100" dist="38100" dir="2700000" algn="tl">
                    <a:srgbClr val="000000"/>
                  </a:outerShdw>
                </a:effectLst>
              </a:rPr>
              <a:t>record</a:t>
            </a:r>
            <a:r>
              <a:rPr lang="cs-CZ" sz="2400" dirty="0">
                <a:solidFill>
                  <a:srgbClr val="FFC000"/>
                </a:solidFill>
                <a:effectLst>
                  <a:outerShdw blurRad="38100" dist="38100" dir="2700000" algn="tl">
                    <a:srgbClr val="000000"/>
                  </a:outerShdw>
                </a:effectLst>
              </a:rPr>
              <a:t>-</a:t>
            </a:r>
            <a:r>
              <a:rPr lang="cs-CZ" sz="2400" dirty="0" err="1">
                <a:solidFill>
                  <a:srgbClr val="FFC000"/>
                </a:solidFill>
                <a:effectLst>
                  <a:outerShdw blurRad="38100" dist="38100" dir="2700000" algn="tl">
                    <a:srgbClr val="000000"/>
                  </a:outerShdw>
                </a:effectLst>
              </a:rPr>
              <a:t>cfcs</a:t>
            </a:r>
            <a:r>
              <a:rPr lang="cs-CZ" sz="2400" dirty="0">
                <a:solidFill>
                  <a:srgbClr val="FFC000"/>
                </a:solidFill>
                <a:effectLst>
                  <a:outerShdw blurRad="38100" dist="38100" dir="2700000" algn="tl">
                    <a:srgbClr val="000000"/>
                  </a:outerShdw>
                </a:effectLst>
              </a:rPr>
              <a:t>-</a:t>
            </a:r>
            <a:r>
              <a:rPr lang="cs-CZ" sz="2400" dirty="0" err="1">
                <a:solidFill>
                  <a:srgbClr val="FFC000"/>
                </a:solidFill>
                <a:effectLst>
                  <a:outerShdw blurRad="38100" dist="38100" dir="2700000" algn="tl">
                    <a:srgbClr val="000000"/>
                  </a:outerShdw>
                </a:effectLst>
              </a:rPr>
              <a:t>global</a:t>
            </a:r>
            <a:r>
              <a:rPr lang="cs-CZ" sz="2400" dirty="0">
                <a:solidFill>
                  <a:srgbClr val="FFC000"/>
                </a:solidFill>
                <a:effectLst>
                  <a:outerShdw blurRad="38100" dist="38100" dir="2700000" algn="tl">
                    <a:srgbClr val="000000"/>
                  </a:outerShdw>
                </a:effectLst>
              </a:rPr>
              <a:t>-</a:t>
            </a:r>
            <a:r>
              <a:rPr lang="cs-CZ" sz="2400" dirty="0" err="1">
                <a:solidFill>
                  <a:srgbClr val="FFC000"/>
                </a:solidFill>
                <a:effectLst>
                  <a:outerShdw blurRad="38100" dist="38100" dir="2700000" algn="tl">
                    <a:srgbClr val="000000"/>
                  </a:outerShdw>
                </a:effectLst>
              </a:rPr>
              <a:t>warming.html</a:t>
            </a:r>
            <a:endParaRPr lang="cs-CZ" sz="2400" dirty="0">
              <a:solidFill>
                <a:srgbClr val="FFC000"/>
              </a:solidFill>
              <a:effectLst>
                <a:outerShdw blurRad="38100" dist="38100" dir="2700000" algn="tl">
                  <a:srgbClr val="000000"/>
                </a:outerShdw>
              </a:effectLst>
            </a:endParaRPr>
          </a:p>
          <a:p>
            <a:pPr>
              <a:defRPr/>
            </a:pPr>
            <a:r>
              <a:rPr lang="cs-CZ" sz="2400" dirty="0">
                <a:solidFill>
                  <a:srgbClr val="FFC000"/>
                </a:solidFill>
                <a:effectLst>
                  <a:outerShdw blurRad="38100" dist="38100" dir="2700000" algn="tl">
                    <a:srgbClr val="000000"/>
                  </a:outerShdw>
                </a:effectLst>
              </a:rPr>
              <a:t>http://ozonewatch.gsfc.nasa.gov/meteorology/index.html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ob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chemeClr val="tx1"/>
                </a:solidFill>
                <a:effectLst>
                  <a:outerShdw blurRad="38100" dist="38100" dir="2700000" algn="tl">
                    <a:srgbClr val="000000"/>
                  </a:outerShdw>
                </a:effectLst>
                <a:latin typeface="Arial" charset="0"/>
              </a:rPr>
              <a:t>KF FPV UMB Banská Bystrica</a:t>
            </a:r>
            <a:endParaRPr lang="cs-CZ" sz="2800" dirty="0">
              <a:solidFill>
                <a:schemeClr val="tx1"/>
              </a:solidFill>
              <a:effectLst>
                <a:outerShdw blurRad="38100" dist="38100" dir="2700000" algn="tl">
                  <a:srgbClr val="000000"/>
                </a:outerShdw>
              </a:effectLst>
              <a:latin typeface="Arial" charset="0"/>
            </a:endParaRPr>
          </a:p>
        </p:txBody>
      </p:sp>
      <p:pic>
        <p:nvPicPr>
          <p:cNvPr id="133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Rectangle 4"/>
          <p:cNvSpPr>
            <a:spLocks noGrp="1" noRot="1" noChangeArrowheads="1"/>
          </p:cNvSpPr>
          <p:nvPr>
            <p:ph type="ctrTitle"/>
          </p:nvPr>
        </p:nvSpPr>
        <p:spPr>
          <a:xfrm>
            <a:off x="2743200" y="304800"/>
            <a:ext cx="3200400" cy="990600"/>
          </a:xfrm>
          <a:solidFill>
            <a:srgbClr val="7030A0">
              <a:alpha val="39000"/>
            </a:srgbClr>
          </a:solidFill>
        </p:spPr>
        <p:txBody>
          <a:bodyPr/>
          <a:lstStyle/>
          <a:p>
            <a:pPr eaLnBrk="1" hangingPunct="1">
              <a:defRPr/>
            </a:pPr>
            <a:r>
              <a:rPr lang="cs-CZ" b="1" dirty="0" smtClean="0">
                <a:solidFill>
                  <a:schemeClr val="tx1"/>
                </a:solidFill>
                <a:latin typeface="Times New Roman" pitchFamily="18" charset="0"/>
              </a:rPr>
              <a:t>Troposféra</a:t>
            </a:r>
            <a:r>
              <a:rPr lang="cs-CZ" b="1" dirty="0" smtClean="0">
                <a:solidFill>
                  <a:schemeClr val="tx1"/>
                </a:solidFill>
              </a:rPr>
              <a:t> </a:t>
            </a:r>
            <a:endParaRPr lang="cs-CZ" sz="2800" b="1" dirty="0" smtClean="0">
              <a:solidFill>
                <a:schemeClr val="tx1"/>
              </a:solidFill>
              <a:latin typeface="Times New Roman" pitchFamily="18" charset="0"/>
            </a:endParaRPr>
          </a:p>
        </p:txBody>
      </p:sp>
      <p:sp>
        <p:nvSpPr>
          <p:cNvPr id="75783" name="Rectangle 7"/>
          <p:cNvSpPr>
            <a:spLocks noChangeArrowheads="1"/>
          </p:cNvSpPr>
          <p:nvPr/>
        </p:nvSpPr>
        <p:spPr bwMode="auto">
          <a:xfrm>
            <a:off x="457200" y="1219200"/>
            <a:ext cx="2016125" cy="4181475"/>
          </a:xfrm>
          <a:prstGeom prst="rect">
            <a:avLst/>
          </a:prstGeom>
          <a:solidFill>
            <a:srgbClr val="7030A0">
              <a:alpha val="39000"/>
            </a:srgbClr>
          </a:solidFill>
          <a:ln w="9525">
            <a:noFill/>
            <a:miter lim="800000"/>
            <a:headEnd/>
            <a:tailEnd/>
          </a:ln>
          <a:effectLst/>
        </p:spPr>
        <p:txBody>
          <a:bodyPr>
            <a:spAutoFit/>
          </a:bodyPr>
          <a:lstStyle/>
          <a:p>
            <a:pPr algn="l">
              <a:lnSpc>
                <a:spcPct val="140000"/>
              </a:lnSpc>
              <a:spcAft>
                <a:spcPct val="0"/>
              </a:spcAft>
              <a:defRPr/>
            </a:pPr>
            <a:r>
              <a:rPr lang="sk-SK" sz="2400" dirty="0">
                <a:solidFill>
                  <a:schemeClr val="tx1"/>
                </a:solidFill>
                <a:effectLst>
                  <a:outerShdw blurRad="38100" dist="38100" dir="2700000" algn="tl">
                    <a:srgbClr val="000000"/>
                  </a:outerShdw>
                </a:effectLst>
              </a:rPr>
              <a:t>Subtropické dýzové prúdenie </a:t>
            </a:r>
          </a:p>
          <a:p>
            <a:pPr algn="l">
              <a:lnSpc>
                <a:spcPct val="140000"/>
              </a:lnSpc>
              <a:spcAft>
                <a:spcPct val="0"/>
              </a:spcAft>
              <a:defRPr/>
            </a:pPr>
            <a:r>
              <a:rPr lang="sk-SK" sz="2400" dirty="0">
                <a:solidFill>
                  <a:schemeClr val="tx1"/>
                </a:solidFill>
                <a:effectLst>
                  <a:outerShdw blurRad="38100" dist="38100" dir="2700000" algn="tl">
                    <a:srgbClr val="000000"/>
                  </a:outerShdw>
                </a:effectLst>
              </a:rPr>
              <a:t>nad Egyptom vyznačené pruhom vysokej oblačnosti.</a:t>
            </a:r>
            <a:r>
              <a:rPr lang="sk-SK" sz="2400" dirty="0">
                <a:solidFill>
                  <a:srgbClr val="FFFF66"/>
                </a:solidFill>
                <a:effectLst>
                  <a:outerShdw blurRad="38100" dist="38100" dir="2700000" algn="tl">
                    <a:srgbClr val="000000"/>
                  </a:outerShdw>
                </a:effectLst>
              </a:rPr>
              <a:t>  </a:t>
            </a:r>
            <a:endParaRPr lang="en-GB" sz="2400" dirty="0">
              <a:solidFill>
                <a:srgbClr val="FFFF66"/>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Tropopauza</a:t>
            </a:r>
            <a:r>
              <a:rPr lang="cs-CZ" b="1" smtClean="0">
                <a:solidFill>
                  <a:srgbClr val="FFC000"/>
                </a:solidFill>
              </a:rPr>
              <a:t> </a:t>
            </a:r>
            <a:endParaRPr lang="cs-CZ" sz="2800" b="1" smtClean="0">
              <a:solidFill>
                <a:srgbClr val="FFC000"/>
              </a:solidFill>
              <a:latin typeface="Times New Roman" pitchFamily="18" charset="0"/>
            </a:endParaRPr>
          </a:p>
        </p:txBody>
      </p:sp>
      <p:sp>
        <p:nvSpPr>
          <p:cNvPr id="76805" name="Rectangle 5"/>
          <p:cNvSpPr>
            <a:spLocks noChangeArrowheads="1"/>
          </p:cNvSpPr>
          <p:nvPr/>
        </p:nvSpPr>
        <p:spPr bwMode="auto">
          <a:xfrm>
            <a:off x="838200" y="2209800"/>
            <a:ext cx="7639050" cy="2012950"/>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hrúbka niekoľko sto metrov až 1,5 km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inverzia, izotermia teploty</a:t>
            </a:r>
            <a:endParaRPr lang="el-GR" sz="240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Stratosféra</a:t>
            </a:r>
            <a:r>
              <a:rPr lang="cs-CZ" b="1" smtClean="0">
                <a:solidFill>
                  <a:srgbClr val="FFC000"/>
                </a:solidFill>
              </a:rPr>
              <a:t> </a:t>
            </a:r>
            <a:endParaRPr lang="cs-CZ" sz="2800" b="1" smtClean="0">
              <a:solidFill>
                <a:srgbClr val="FFC000"/>
              </a:solidFill>
              <a:latin typeface="Times New Roman" pitchFamily="18" charset="0"/>
            </a:endParaRPr>
          </a:p>
        </p:txBody>
      </p:sp>
      <p:pic>
        <p:nvPicPr>
          <p:cNvPr id="18437" name="Picture 9" descr="perle6"/>
          <p:cNvPicPr>
            <a:picLocks noChangeAspect="1" noChangeArrowheads="1"/>
          </p:cNvPicPr>
          <p:nvPr/>
        </p:nvPicPr>
        <p:blipFill>
          <a:blip r:embed="rId3"/>
          <a:srcRect/>
          <a:stretch>
            <a:fillRect/>
          </a:stretch>
        </p:blipFill>
        <p:spPr bwMode="auto">
          <a:xfrm>
            <a:off x="609600" y="1447800"/>
            <a:ext cx="7496175" cy="44640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762000" y="1676400"/>
            <a:ext cx="7639050" cy="3046413"/>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do 50 – 55 km </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20-25 km – perleťové oblaky</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inverzia, izotermia teploty</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od 25 km teplota výraznejšie stúpa</a:t>
            </a:r>
            <a:endParaRPr lang="el-GR" sz="240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
        <p:nvSpPr>
          <p:cNvPr id="77834" name="Rectangle 10"/>
          <p:cNvSpPr>
            <a:spLocks noRot="1" noChangeArrowheads="1"/>
          </p:cNvSpPr>
          <p:nvPr/>
        </p:nvSpPr>
        <p:spPr bwMode="auto">
          <a:xfrm>
            <a:off x="609600" y="4343400"/>
            <a:ext cx="7772400" cy="990600"/>
          </a:xfrm>
          <a:prstGeom prst="rect">
            <a:avLst/>
          </a:prstGeom>
          <a:noFill/>
          <a:ln w="9525">
            <a:noFill/>
            <a:miter lim="800000"/>
            <a:headEnd/>
            <a:tailEnd/>
          </a:ln>
          <a:effectLst/>
        </p:spPr>
        <p:txBody>
          <a:bodyPr anchor="ctr"/>
          <a:lstStyle/>
          <a:p>
            <a:pPr algn="ctr">
              <a:spcAft>
                <a:spcPct val="0"/>
              </a:spcAft>
              <a:defRPr/>
            </a:pPr>
            <a:r>
              <a:rPr lang="cs-CZ" sz="4400">
                <a:solidFill>
                  <a:srgbClr val="FFC000"/>
                </a:solidFill>
                <a:effectLst>
                  <a:outerShdw blurRad="38100" dist="38100" dir="2700000" algn="tl">
                    <a:srgbClr val="000000"/>
                  </a:outerShdw>
                </a:effectLst>
              </a:rPr>
              <a:t>Stratopauza</a:t>
            </a:r>
            <a:endParaRPr lang="cs-CZ" sz="2800">
              <a:solidFill>
                <a:srgbClr val="FFC000"/>
              </a:solidFill>
              <a:effectLst>
                <a:outerShdw blurRad="38100" dist="38100" dir="2700000" algn="tl">
                  <a:srgbClr val="000000"/>
                </a:outerShdw>
              </a:effectLst>
            </a:endParaRPr>
          </a:p>
        </p:txBody>
      </p:sp>
      <p:sp>
        <p:nvSpPr>
          <p:cNvPr id="77835" name="Rectangle 11"/>
          <p:cNvSpPr>
            <a:spLocks noChangeArrowheads="1"/>
          </p:cNvSpPr>
          <p:nvPr/>
        </p:nvSpPr>
        <p:spPr bwMode="auto">
          <a:xfrm>
            <a:off x="762000" y="5257800"/>
            <a:ext cx="7639050" cy="1495425"/>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izotermia, teplota okolo 0 °C</a:t>
            </a: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Grp="1" noRot="1" noChangeArrowheads="1"/>
          </p:cNvSpPr>
          <p:nvPr>
            <p:ph type="ctrTitle"/>
          </p:nvPr>
        </p:nvSpPr>
        <p:spPr>
          <a:xfrm>
            <a:off x="533400" y="381000"/>
            <a:ext cx="7772400" cy="990600"/>
          </a:xfrm>
        </p:spPr>
        <p:txBody>
          <a:bodyPr/>
          <a:lstStyle/>
          <a:p>
            <a:pPr algn="l" eaLnBrk="1" hangingPunct="1">
              <a:defRPr/>
            </a:pPr>
            <a:r>
              <a:rPr lang="cs-CZ" b="1" smtClean="0">
                <a:solidFill>
                  <a:srgbClr val="FFC000"/>
                </a:solidFill>
                <a:latin typeface="Times New Roman" pitchFamily="18" charset="0"/>
              </a:rPr>
              <a:t>Mezosféra</a:t>
            </a:r>
            <a:r>
              <a:rPr lang="cs-CZ" b="1" smtClean="0">
                <a:solidFill>
                  <a:srgbClr val="FFC000"/>
                </a:solidFill>
              </a:rPr>
              <a:t> </a:t>
            </a:r>
            <a:endParaRPr lang="cs-CZ" sz="2800" b="1" smtClean="0">
              <a:solidFill>
                <a:srgbClr val="FFC000"/>
              </a:solidFill>
              <a:latin typeface="Times New Roman" pitchFamily="18" charset="0"/>
            </a:endParaRPr>
          </a:p>
        </p:txBody>
      </p:sp>
      <p:pic>
        <p:nvPicPr>
          <p:cNvPr id="19461" name="Picture 12"/>
          <p:cNvPicPr>
            <a:picLocks noChangeAspect="1" noChangeArrowheads="1"/>
          </p:cNvPicPr>
          <p:nvPr/>
        </p:nvPicPr>
        <p:blipFill>
          <a:blip r:embed="rId3"/>
          <a:srcRect/>
          <a:stretch>
            <a:fillRect/>
          </a:stretch>
        </p:blipFill>
        <p:spPr bwMode="auto">
          <a:xfrm>
            <a:off x="4800600" y="762000"/>
            <a:ext cx="4127500" cy="55626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8853" name="Rectangle 5"/>
          <p:cNvSpPr>
            <a:spLocks noChangeArrowheads="1"/>
          </p:cNvSpPr>
          <p:nvPr/>
        </p:nvSpPr>
        <p:spPr bwMode="auto">
          <a:xfrm>
            <a:off x="762000" y="1219200"/>
            <a:ext cx="7639050" cy="2530475"/>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do 80-85 km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pokles teploty vzduchu s výškou až do – 100 °C</a:t>
            </a:r>
          </a:p>
          <a:p>
            <a:pPr marL="228600" indent="-228600">
              <a:buFontTx/>
              <a:buChar char="-"/>
              <a:tabLst>
                <a:tab pos="228600" algn="l"/>
              </a:tabLst>
              <a:defRPr/>
            </a:pPr>
            <a:r>
              <a:rPr lang="sk-SK" sz="2400">
                <a:solidFill>
                  <a:srgbClr val="FFC000"/>
                </a:solidFill>
                <a:effectLst>
                  <a:outerShdw blurRad="38100" dist="38100" dir="2700000" algn="tl">
                    <a:srgbClr val="000000"/>
                  </a:outerShdw>
                </a:effectLst>
                <a:sym typeface="Symbol" pitchFamily="18" charset="2"/>
              </a:rPr>
              <a:t>nočné svietiace oblaky</a:t>
            </a:r>
            <a:endParaRPr lang="el-GR" sz="240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
        <p:nvSpPr>
          <p:cNvPr id="78854" name="Rectangle 6"/>
          <p:cNvSpPr>
            <a:spLocks noRot="1" noChangeArrowheads="1"/>
          </p:cNvSpPr>
          <p:nvPr/>
        </p:nvSpPr>
        <p:spPr bwMode="auto">
          <a:xfrm>
            <a:off x="558800" y="2743200"/>
            <a:ext cx="7772400" cy="990600"/>
          </a:xfrm>
          <a:prstGeom prst="rect">
            <a:avLst/>
          </a:prstGeom>
          <a:noFill/>
          <a:ln w="9525">
            <a:noFill/>
            <a:miter lim="800000"/>
            <a:headEnd/>
            <a:tailEnd/>
          </a:ln>
          <a:effectLst/>
        </p:spPr>
        <p:txBody>
          <a:bodyPr anchor="ctr"/>
          <a:lstStyle/>
          <a:p>
            <a:pPr algn="l">
              <a:spcAft>
                <a:spcPct val="0"/>
              </a:spcAft>
              <a:defRPr/>
            </a:pPr>
            <a:r>
              <a:rPr lang="cs-CZ" sz="4400">
                <a:solidFill>
                  <a:srgbClr val="FFC000"/>
                </a:solidFill>
                <a:effectLst>
                  <a:outerShdw blurRad="38100" dist="38100" dir="2700000" algn="tl">
                    <a:srgbClr val="000000"/>
                  </a:outerShdw>
                </a:effectLst>
              </a:rPr>
              <a:t>Mezopauza</a:t>
            </a:r>
            <a:r>
              <a:rPr lang="cs-CZ" sz="4400">
                <a:solidFill>
                  <a:srgbClr val="FFC000"/>
                </a:solidFill>
                <a:effectLst>
                  <a:outerShdw blurRad="38100" dist="38100" dir="2700000" algn="tl">
                    <a:srgbClr val="000000"/>
                  </a:outerShdw>
                </a:effectLst>
                <a:latin typeface="Arial" charset="0"/>
              </a:rPr>
              <a:t> </a:t>
            </a:r>
            <a:endParaRPr lang="cs-CZ" sz="2800">
              <a:solidFill>
                <a:srgbClr val="FFC000"/>
              </a:solidFill>
              <a:effectLst>
                <a:outerShdw blurRad="38100" dist="38100" dir="2700000" algn="tl">
                  <a:srgbClr val="000000"/>
                </a:outerShdw>
              </a:effectLst>
            </a:endParaRPr>
          </a:p>
        </p:txBody>
      </p:sp>
      <p:sp>
        <p:nvSpPr>
          <p:cNvPr id="78855" name="Rectangle 7"/>
          <p:cNvSpPr>
            <a:spLocks noChangeArrowheads="1"/>
          </p:cNvSpPr>
          <p:nvPr/>
        </p:nvSpPr>
        <p:spPr bwMode="auto">
          <a:xfrm>
            <a:off x="685800" y="3657600"/>
            <a:ext cx="7639050" cy="979488"/>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izotermia teploty (-100 až -120 °C)</a:t>
            </a: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
        <p:nvSpPr>
          <p:cNvPr id="78858" name="Rectangle 10"/>
          <p:cNvSpPr>
            <a:spLocks noRot="1" noChangeArrowheads="1"/>
          </p:cNvSpPr>
          <p:nvPr/>
        </p:nvSpPr>
        <p:spPr bwMode="auto">
          <a:xfrm>
            <a:off x="533400" y="4191000"/>
            <a:ext cx="7772400" cy="990600"/>
          </a:xfrm>
          <a:prstGeom prst="rect">
            <a:avLst/>
          </a:prstGeom>
          <a:noFill/>
          <a:ln w="9525">
            <a:noFill/>
            <a:miter lim="800000"/>
            <a:headEnd/>
            <a:tailEnd/>
          </a:ln>
          <a:effectLst/>
        </p:spPr>
        <p:txBody>
          <a:bodyPr anchor="ctr"/>
          <a:lstStyle/>
          <a:p>
            <a:pPr algn="l">
              <a:spcAft>
                <a:spcPct val="0"/>
              </a:spcAft>
              <a:defRPr/>
            </a:pPr>
            <a:r>
              <a:rPr lang="cs-CZ" sz="4400">
                <a:solidFill>
                  <a:srgbClr val="FFC000"/>
                </a:solidFill>
                <a:effectLst>
                  <a:outerShdw blurRad="38100" dist="38100" dir="2700000" algn="tl">
                    <a:srgbClr val="000000"/>
                  </a:outerShdw>
                </a:effectLst>
              </a:rPr>
              <a:t>Termosféra</a:t>
            </a:r>
            <a:r>
              <a:rPr lang="cs-CZ" sz="4400">
                <a:solidFill>
                  <a:srgbClr val="FFC000"/>
                </a:solidFill>
                <a:effectLst>
                  <a:outerShdw blurRad="38100" dist="38100" dir="2700000" algn="tl">
                    <a:srgbClr val="000000"/>
                  </a:outerShdw>
                </a:effectLst>
                <a:latin typeface="Arial" charset="0"/>
              </a:rPr>
              <a:t> </a:t>
            </a:r>
            <a:endParaRPr lang="cs-CZ" sz="2800">
              <a:solidFill>
                <a:srgbClr val="FFC000"/>
              </a:solidFill>
              <a:effectLst>
                <a:outerShdw blurRad="38100" dist="38100" dir="2700000" algn="tl">
                  <a:srgbClr val="000000"/>
                </a:outerShdw>
              </a:effectLst>
            </a:endParaRPr>
          </a:p>
        </p:txBody>
      </p:sp>
      <p:sp>
        <p:nvSpPr>
          <p:cNvPr id="78859" name="Rectangle 11"/>
          <p:cNvSpPr>
            <a:spLocks noChangeArrowheads="1"/>
          </p:cNvSpPr>
          <p:nvPr/>
        </p:nvSpPr>
        <p:spPr bwMode="auto">
          <a:xfrm>
            <a:off x="685800" y="4953000"/>
            <a:ext cx="7639050" cy="1495425"/>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do 500-600 km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teplota rastie na 1500 °C </a:t>
            </a: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pic>
        <p:nvPicPr>
          <p:cNvPr id="20482" name="Picture 12"/>
          <p:cNvPicPr>
            <a:picLocks noChangeAspect="1" noChangeArrowheads="1"/>
          </p:cNvPicPr>
          <p:nvPr/>
        </p:nvPicPr>
        <p:blipFill>
          <a:blip r:embed="rId4"/>
          <a:srcRect/>
          <a:stretch>
            <a:fillRect/>
          </a:stretch>
        </p:blipFill>
        <p:spPr bwMode="auto">
          <a:xfrm>
            <a:off x="0" y="0"/>
            <a:ext cx="5867400" cy="5867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2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74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tangle 9"/>
          <p:cNvSpPr>
            <a:spLocks noRot="1" noChangeArrowheads="1"/>
          </p:cNvSpPr>
          <p:nvPr/>
        </p:nvSpPr>
        <p:spPr bwMode="auto">
          <a:xfrm>
            <a:off x="152400" y="533400"/>
            <a:ext cx="7772400" cy="990600"/>
          </a:xfrm>
          <a:prstGeom prst="rect">
            <a:avLst/>
          </a:prstGeom>
          <a:noFill/>
          <a:ln w="9525">
            <a:noFill/>
            <a:miter lim="800000"/>
            <a:headEnd/>
            <a:tailEnd/>
          </a:ln>
          <a:effectLst/>
        </p:spPr>
        <p:txBody>
          <a:bodyPr anchor="ctr"/>
          <a:lstStyle/>
          <a:p>
            <a:pPr algn="l">
              <a:spcAft>
                <a:spcPct val="0"/>
              </a:spcAft>
              <a:defRPr/>
            </a:pPr>
            <a:r>
              <a:rPr lang="cs-CZ" sz="4400" dirty="0">
                <a:solidFill>
                  <a:srgbClr val="FFC000"/>
                </a:solidFill>
                <a:effectLst>
                  <a:outerShdw blurRad="38100" dist="38100" dir="2700000" algn="tl">
                    <a:srgbClr val="000000"/>
                  </a:outerShdw>
                </a:effectLst>
              </a:rPr>
              <a:t>Termosféra</a:t>
            </a:r>
            <a:r>
              <a:rPr lang="cs-CZ" sz="4400" dirty="0">
                <a:solidFill>
                  <a:srgbClr val="FFC000"/>
                </a:solidFill>
                <a:effectLst>
                  <a:outerShdw blurRad="38100" dist="38100" dir="2700000" algn="tl">
                    <a:srgbClr val="000000"/>
                  </a:outerShdw>
                </a:effectLst>
                <a:latin typeface="Arial" charset="0"/>
              </a:rPr>
              <a:t> </a:t>
            </a:r>
            <a:endParaRPr lang="cs-CZ" sz="2800" dirty="0">
              <a:solidFill>
                <a:srgbClr val="FFC000"/>
              </a:solidFill>
              <a:effectLst>
                <a:outerShdw blurRad="38100" dist="38100" dir="2700000" algn="tl">
                  <a:srgbClr val="000000"/>
                </a:outerShdw>
              </a:effectLst>
            </a:endParaRPr>
          </a:p>
        </p:txBody>
      </p:sp>
      <p:sp>
        <p:nvSpPr>
          <p:cNvPr id="81930" name="Rectangle 10"/>
          <p:cNvSpPr>
            <a:spLocks noChangeArrowheads="1"/>
          </p:cNvSpPr>
          <p:nvPr/>
        </p:nvSpPr>
        <p:spPr bwMode="auto">
          <a:xfrm>
            <a:off x="304800" y="1295400"/>
            <a:ext cx="7639050" cy="2012950"/>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do 500-600 km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teplota rastie na 1500 °C </a:t>
            </a:r>
          </a:p>
          <a:p>
            <a:pPr marL="228600" indent="-228600">
              <a:buFontTx/>
              <a:buChar char="-"/>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pic>
        <p:nvPicPr>
          <p:cNvPr id="20487" name="Picture 13"/>
          <p:cNvPicPr>
            <a:picLocks noChangeAspect="1" noChangeArrowheads="1"/>
          </p:cNvPicPr>
          <p:nvPr/>
        </p:nvPicPr>
        <p:blipFill>
          <a:blip r:embed="rId6"/>
          <a:srcRect/>
          <a:stretch>
            <a:fillRect/>
          </a:stretch>
        </p:blipFill>
        <p:spPr bwMode="auto">
          <a:xfrm>
            <a:off x="4038600" y="152400"/>
            <a:ext cx="3810000" cy="21145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488" name="Picture 16"/>
          <p:cNvPicPr>
            <a:picLocks noChangeAspect="1" noChangeArrowheads="1"/>
          </p:cNvPicPr>
          <p:nvPr/>
        </p:nvPicPr>
        <p:blipFill>
          <a:blip r:embed="rId7"/>
          <a:srcRect/>
          <a:stretch>
            <a:fillRect/>
          </a:stretch>
        </p:blipFill>
        <p:spPr bwMode="auto">
          <a:xfrm>
            <a:off x="4724400" y="4267200"/>
            <a:ext cx="3733800" cy="240982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4"/>
          <p:cNvPicPr>
            <a:picLocks noChangeAspect="1" noChangeArrowheads="1"/>
          </p:cNvPicPr>
          <p:nvPr/>
        </p:nvPicPr>
        <p:blipFill>
          <a:blip r:embed="rId8"/>
          <a:srcRect/>
          <a:stretch>
            <a:fillRect/>
          </a:stretch>
        </p:blipFill>
        <p:spPr bwMode="auto">
          <a:xfrm>
            <a:off x="5181600" y="1981200"/>
            <a:ext cx="3810000" cy="24812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37" name="Rectangle 17"/>
          <p:cNvSpPr>
            <a:spLocks noChangeArrowheads="1"/>
          </p:cNvSpPr>
          <p:nvPr/>
        </p:nvSpPr>
        <p:spPr bwMode="auto">
          <a:xfrm>
            <a:off x="152400" y="4800600"/>
            <a:ext cx="7639050" cy="1495425"/>
          </a:xfrm>
          <a:prstGeom prst="rect">
            <a:avLst/>
          </a:prstGeom>
          <a:noFill/>
          <a:ln w="9525" algn="ctr">
            <a:noFill/>
            <a:miter lim="800000"/>
            <a:headEnd/>
            <a:tailEnd/>
          </a:ln>
          <a:effectLst/>
        </p:spPr>
        <p:txBody>
          <a:bodyPr>
            <a:spAutoFit/>
          </a:bodyPr>
          <a:lstStyle/>
          <a:p>
            <a:pPr marL="228600" indent="-228600">
              <a:tabLst>
                <a:tab pos="228600" algn="l"/>
              </a:tabLst>
              <a:defRPr/>
            </a:pPr>
            <a:r>
              <a:rPr lang="cs-CZ" sz="2400" dirty="0">
                <a:solidFill>
                  <a:srgbClr val="FFC000"/>
                </a:solidFill>
                <a:effectLst>
                  <a:outerShdw blurRad="38100" dist="38100" dir="2700000" algn="tl">
                    <a:srgbClr val="000000"/>
                  </a:outerShdw>
                </a:effectLst>
                <a:sym typeface="Symbol" pitchFamily="18" charset="2"/>
              </a:rPr>
              <a:t>Mezosféra, termosféra - </a:t>
            </a:r>
            <a:r>
              <a:rPr lang="sk-SK" sz="2400" dirty="0">
                <a:solidFill>
                  <a:srgbClr val="FFC000"/>
                </a:solidFill>
                <a:effectLst>
                  <a:outerShdw blurRad="38100" dist="38100" dir="2700000" algn="tl">
                    <a:srgbClr val="000000"/>
                  </a:outerShdw>
                </a:effectLst>
                <a:sym typeface="Symbol" pitchFamily="18" charset="2"/>
              </a:rPr>
              <a:t>výskyt polárnej žiary</a:t>
            </a:r>
          </a:p>
          <a:p>
            <a:pPr marL="228600" indent="-228600">
              <a:tabLst>
                <a:tab pos="228600" algn="l"/>
              </a:tabLst>
              <a:defRPr/>
            </a:pPr>
            <a:r>
              <a:rPr lang="sk-SK" sz="2400" dirty="0">
                <a:solidFill>
                  <a:srgbClr val="FFC000"/>
                </a:solidFill>
                <a:effectLst>
                  <a:outerShdw blurRad="38100" dist="38100" dir="2700000" algn="tl">
                    <a:srgbClr val="000000"/>
                  </a:outerShdw>
                </a:effectLst>
                <a:sym typeface="Symbol" pitchFamily="18" charset="2"/>
              </a:rPr>
              <a:t>(modrá, zelená, červená, viacfarebná)</a:t>
            </a:r>
            <a:endParaRPr lang="cs-CZ" sz="2400" dirty="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dirty="0">
              <a:solidFill>
                <a:srgbClr val="FFC000"/>
              </a:solidFill>
              <a:effectLst>
                <a:outerShdw blurRad="38100" dist="38100" dir="2700000" algn="tl">
                  <a:srgbClr val="000000"/>
                </a:outerShdw>
              </a:effectLst>
              <a:sym typeface="Symbol" pitchFamily="18" charset="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Rot="1" noChangeArrowheads="1"/>
          </p:cNvSpPr>
          <p:nvPr>
            <p:ph type="ctrTitle"/>
          </p:nvPr>
        </p:nvSpPr>
        <p:spPr>
          <a:xfrm>
            <a:off x="685800" y="2438400"/>
            <a:ext cx="7772400" cy="990600"/>
          </a:xfrm>
        </p:spPr>
        <p:txBody>
          <a:bodyPr/>
          <a:lstStyle/>
          <a:p>
            <a:pPr eaLnBrk="1" hangingPunct="1">
              <a:defRPr/>
            </a:pPr>
            <a:r>
              <a:rPr lang="cs-CZ" b="1" smtClean="0">
                <a:solidFill>
                  <a:srgbClr val="FFC000"/>
                </a:solidFill>
                <a:latin typeface="Times New Roman" pitchFamily="18" charset="0"/>
              </a:rPr>
              <a:t>Exosféra</a:t>
            </a:r>
            <a:r>
              <a:rPr lang="cs-CZ" b="1" smtClean="0">
                <a:solidFill>
                  <a:srgbClr val="FFC000"/>
                </a:solidFill>
              </a:rPr>
              <a:t> </a:t>
            </a:r>
            <a:endParaRPr lang="cs-CZ" sz="2800" b="1" smtClean="0">
              <a:solidFill>
                <a:srgbClr val="FFC000"/>
              </a:solidFill>
              <a:latin typeface="Times New Roman" pitchFamily="18" charset="0"/>
            </a:endParaRPr>
          </a:p>
        </p:txBody>
      </p:sp>
      <p:sp>
        <p:nvSpPr>
          <p:cNvPr id="79877" name="Rectangle 5"/>
          <p:cNvSpPr>
            <a:spLocks noChangeArrowheads="1"/>
          </p:cNvSpPr>
          <p:nvPr/>
        </p:nvSpPr>
        <p:spPr bwMode="auto">
          <a:xfrm>
            <a:off x="762000" y="3581400"/>
            <a:ext cx="7639050" cy="2751138"/>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nad 800 km do 20 000 až 40 000 km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vysoké rýchlosti častíc, pohybujú sa po hyperbolických trajektóriách a unikajú do medziplanetárneho priestoru (atómy H, He)</a:t>
            </a:r>
            <a:endParaRPr lang="el-GR" sz="240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
        <p:nvSpPr>
          <p:cNvPr id="79883" name="Rectangle 11"/>
          <p:cNvSpPr>
            <a:spLocks noRot="1" noChangeArrowheads="1"/>
          </p:cNvSpPr>
          <p:nvPr/>
        </p:nvSpPr>
        <p:spPr bwMode="auto">
          <a:xfrm>
            <a:off x="762000" y="685800"/>
            <a:ext cx="7772400" cy="990600"/>
          </a:xfrm>
          <a:prstGeom prst="rect">
            <a:avLst/>
          </a:prstGeom>
          <a:noFill/>
          <a:ln w="9525">
            <a:noFill/>
            <a:miter lim="800000"/>
            <a:headEnd/>
            <a:tailEnd/>
          </a:ln>
          <a:effectLst/>
        </p:spPr>
        <p:txBody>
          <a:bodyPr anchor="ctr"/>
          <a:lstStyle/>
          <a:p>
            <a:pPr algn="ctr">
              <a:spcAft>
                <a:spcPct val="0"/>
              </a:spcAft>
              <a:defRPr/>
            </a:pPr>
            <a:r>
              <a:rPr lang="cs-CZ" sz="4400">
                <a:solidFill>
                  <a:srgbClr val="FFC000"/>
                </a:solidFill>
                <a:effectLst>
                  <a:outerShdw blurRad="38100" dist="38100" dir="2700000" algn="tl">
                    <a:srgbClr val="000000"/>
                  </a:outerShdw>
                </a:effectLst>
              </a:rPr>
              <a:t>Termopauza</a:t>
            </a:r>
            <a:r>
              <a:rPr lang="cs-CZ" sz="4400">
                <a:solidFill>
                  <a:srgbClr val="FFC000"/>
                </a:solidFill>
                <a:effectLst>
                  <a:outerShdw blurRad="38100" dist="38100" dir="2700000" algn="tl">
                    <a:srgbClr val="000000"/>
                  </a:outerShdw>
                </a:effectLst>
                <a:latin typeface="Arial" charset="0"/>
              </a:rPr>
              <a:t> </a:t>
            </a:r>
            <a:endParaRPr lang="cs-CZ" sz="2800">
              <a:solidFill>
                <a:srgbClr val="FFC000"/>
              </a:solidFill>
              <a:effectLst>
                <a:outerShdw blurRad="38100" dist="38100" dir="2700000" algn="tl">
                  <a:srgbClr val="000000"/>
                </a:outerShdw>
              </a:effectLst>
            </a:endParaRPr>
          </a:p>
        </p:txBody>
      </p:sp>
      <p:sp>
        <p:nvSpPr>
          <p:cNvPr id="79884" name="Rectangle 12"/>
          <p:cNvSpPr>
            <a:spLocks noChangeArrowheads="1"/>
          </p:cNvSpPr>
          <p:nvPr/>
        </p:nvSpPr>
        <p:spPr bwMode="auto">
          <a:xfrm>
            <a:off x="685800" y="1447800"/>
            <a:ext cx="7639050" cy="979488"/>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izotermia</a:t>
            </a: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p:cNvPicPr>
            <a:picLocks noChangeAspect="1" noChangeArrowheads="1"/>
          </p:cNvPicPr>
          <p:nvPr/>
        </p:nvPicPr>
        <p:blipFill>
          <a:blip r:embed="rId3"/>
          <a:srcRect/>
          <a:stretch>
            <a:fillRect/>
          </a:stretch>
        </p:blipFill>
        <p:spPr bwMode="auto">
          <a:xfrm>
            <a:off x="381000" y="685800"/>
            <a:ext cx="4183063" cy="51816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3" name="Picture 8"/>
          <p:cNvPicPr>
            <a:picLocks noChangeAspect="1" noChangeArrowheads="1"/>
          </p:cNvPicPr>
          <p:nvPr/>
        </p:nvPicPr>
        <p:blipFill>
          <a:blip r:embed="rId4"/>
          <a:srcRect/>
          <a:stretch>
            <a:fillRect/>
          </a:stretch>
        </p:blipFill>
        <p:spPr bwMode="auto">
          <a:xfrm>
            <a:off x="7162800" y="152400"/>
            <a:ext cx="1214438" cy="6477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Ionosféra</a:t>
            </a:r>
            <a:r>
              <a:rPr lang="cs-CZ" b="1" smtClean="0">
                <a:solidFill>
                  <a:srgbClr val="FFC000"/>
                </a:solidFill>
              </a:rPr>
              <a:t> </a:t>
            </a:r>
            <a:endParaRPr lang="cs-CZ" sz="2800" b="1" smtClean="0">
              <a:solidFill>
                <a:srgbClr val="FFC000"/>
              </a:solidFill>
              <a:latin typeface="Times New Roman" pitchFamily="18" charset="0"/>
            </a:endParaRPr>
          </a:p>
        </p:txBody>
      </p:sp>
      <p:sp>
        <p:nvSpPr>
          <p:cNvPr id="80901" name="Rectangle 5"/>
          <p:cNvSpPr>
            <a:spLocks noChangeArrowheads="1"/>
          </p:cNvSpPr>
          <p:nvPr/>
        </p:nvSpPr>
        <p:spPr bwMode="auto">
          <a:xfrm>
            <a:off x="762000" y="1676400"/>
            <a:ext cx="7639050" cy="3416300"/>
          </a:xfrm>
          <a:prstGeom prst="rect">
            <a:avLst/>
          </a:prstGeom>
          <a:noFill/>
          <a:ln w="9525" algn="ctr">
            <a:noFill/>
            <a:miter lim="800000"/>
            <a:headEnd/>
            <a:tailEnd/>
          </a:ln>
          <a:effectLst/>
        </p:spPr>
        <p:txBody>
          <a:bodyPr>
            <a:spAutoFit/>
          </a:bodyPr>
          <a:lstStyle/>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koncentrácie voľných elektrónov výrazne zvýšené voči okolitým vrstvám</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D, E, F</a:t>
            </a:r>
            <a:r>
              <a:rPr lang="cs-CZ" sz="2400" baseline="-25000">
                <a:solidFill>
                  <a:srgbClr val="FFC000"/>
                </a:solidFill>
                <a:effectLst>
                  <a:outerShdw blurRad="38100" dist="38100" dir="2700000" algn="tl">
                    <a:srgbClr val="000000"/>
                  </a:outerShdw>
                </a:effectLst>
                <a:sym typeface="Symbol" pitchFamily="18" charset="2"/>
              </a:rPr>
              <a:t>1</a:t>
            </a:r>
            <a:r>
              <a:rPr lang="cs-CZ" sz="2400">
                <a:solidFill>
                  <a:srgbClr val="FFC000"/>
                </a:solidFill>
                <a:effectLst>
                  <a:outerShdw blurRad="38100" dist="38100" dir="2700000" algn="tl">
                    <a:srgbClr val="000000"/>
                  </a:outerShdw>
                </a:effectLst>
                <a:sym typeface="Symbol" pitchFamily="18" charset="2"/>
              </a:rPr>
              <a:t>, F</a:t>
            </a:r>
            <a:r>
              <a:rPr lang="cs-CZ" sz="2400" baseline="-25000">
                <a:solidFill>
                  <a:srgbClr val="FFC000"/>
                </a:solidFill>
                <a:effectLst>
                  <a:outerShdw blurRad="38100" dist="38100" dir="2700000" algn="tl">
                    <a:srgbClr val="000000"/>
                  </a:outerShdw>
                </a:effectLst>
                <a:sym typeface="Symbol" pitchFamily="18" charset="2"/>
              </a:rPr>
              <a:t>2</a:t>
            </a:r>
          </a:p>
          <a:p>
            <a:pPr marL="228600" indent="-228600">
              <a:buFontTx/>
              <a:buChar char="-"/>
              <a:tabLst>
                <a:tab pos="228600" algn="l"/>
              </a:tabLst>
              <a:defRPr/>
            </a:pPr>
            <a:r>
              <a:rPr lang="cs-CZ" sz="2400" baseline="-25000">
                <a:solidFill>
                  <a:srgbClr val="FFC000"/>
                </a:solidFill>
                <a:effectLst>
                  <a:outerShdw blurRad="38100" dist="38100" dir="2700000" algn="tl">
                    <a:srgbClr val="000000"/>
                  </a:outerShdw>
                </a:effectLst>
                <a:sym typeface="Symbol" pitchFamily="18" charset="2"/>
              </a:rPr>
              <a:t> </a:t>
            </a:r>
            <a:r>
              <a:rPr lang="cs-CZ" sz="2400">
                <a:solidFill>
                  <a:srgbClr val="FFC000"/>
                </a:solidFill>
                <a:effectLst>
                  <a:outerShdw blurRad="38100" dist="38100" dir="2700000" algn="tl">
                    <a:srgbClr val="000000"/>
                  </a:outerShdw>
                </a:effectLst>
                <a:sym typeface="Symbol" pitchFamily="18" charset="2"/>
              </a:rPr>
              <a:t>zmena so slnečným žiarením (UV, Rtg)</a:t>
            </a:r>
          </a:p>
          <a:p>
            <a:pPr marL="228600" indent="-228600">
              <a:buFontTx/>
              <a:buChar char="-"/>
              <a:tabLst>
                <a:tab pos="228600" algn="l"/>
              </a:tabLst>
              <a:defRPr/>
            </a:pPr>
            <a:r>
              <a:rPr lang="cs-CZ" sz="2400">
                <a:solidFill>
                  <a:srgbClr val="FFC000"/>
                </a:solidFill>
                <a:effectLst>
                  <a:outerShdw blurRad="38100" dist="38100" dir="2700000" algn="tl">
                    <a:srgbClr val="000000"/>
                  </a:outerShdw>
                </a:effectLst>
                <a:sym typeface="Symbol" pitchFamily="18" charset="2"/>
              </a:rPr>
              <a:t> prudké poruchy spojené s magnetickými búrkami</a:t>
            </a:r>
            <a:endParaRPr lang="el-GR" sz="2400" baseline="-25000">
              <a:solidFill>
                <a:srgbClr val="FFC000"/>
              </a:solidFill>
              <a:effectLst>
                <a:outerShdw blurRad="38100" dist="38100" dir="2700000" algn="tl">
                  <a:srgbClr val="000000"/>
                </a:outerShdw>
              </a:effectLst>
              <a:cs typeface="Times New Roman" pitchFamily="18" charset="0"/>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a:p>
            <a:pPr marL="228600" indent="-228600">
              <a:tabLst>
                <a:tab pos="2286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Grp="1" noRot="1" noChangeArrowheads="1"/>
          </p:cNvSpPr>
          <p:nvPr>
            <p:ph type="ctrTitle"/>
          </p:nvPr>
        </p:nvSpPr>
        <p:spPr/>
        <p:txBody>
          <a:bodyPr/>
          <a:lstStyle/>
          <a:p>
            <a:pPr eaLnBrk="1" hangingPunct="1">
              <a:defRPr/>
            </a:pPr>
            <a:r>
              <a:rPr lang="cs-CZ" b="1" smtClean="0">
                <a:solidFill>
                  <a:srgbClr val="FFC000"/>
                </a:solidFill>
                <a:latin typeface="Times New Roman" pitchFamily="18" charset="0"/>
              </a:rPr>
              <a:t>Ozónová vrstva Zeme</a:t>
            </a:r>
            <a:r>
              <a:rPr lang="cs-CZ" b="1" smtClean="0">
                <a:solidFill>
                  <a:srgbClr val="FFC000"/>
                </a:solidFill>
              </a:rPr>
              <a:t> </a:t>
            </a:r>
            <a:br>
              <a:rPr lang="cs-CZ" b="1" smtClean="0">
                <a:solidFill>
                  <a:srgbClr val="FFC000"/>
                </a:solidFill>
              </a:rPr>
            </a:br>
            <a:endParaRPr lang="cs-CZ" b="1" smtClean="0">
              <a:solidFill>
                <a:srgbClr val="FFC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Grp="1" noRot="1" noChangeArrowheads="1"/>
          </p:cNvSpPr>
          <p:nvPr>
            <p:ph type="ctrTitle"/>
          </p:nvPr>
        </p:nvSpPr>
        <p:spPr>
          <a:xfrm>
            <a:off x="685800" y="533400"/>
            <a:ext cx="7772400" cy="990600"/>
          </a:xfrm>
        </p:spPr>
        <p:txBody>
          <a:bodyPr/>
          <a:lstStyle/>
          <a:p>
            <a:pPr eaLnBrk="1" hangingPunct="1">
              <a:defRPr/>
            </a:pPr>
            <a:r>
              <a:rPr lang="cs-CZ" b="1" dirty="0" smtClean="0">
                <a:solidFill>
                  <a:srgbClr val="FFC000"/>
                </a:solidFill>
                <a:latin typeface="Times New Roman" pitchFamily="18" charset="0"/>
              </a:rPr>
              <a:t>Atmosféra – plynný obal </a:t>
            </a:r>
            <a:r>
              <a:rPr lang="cs-CZ" b="1" dirty="0" err="1" smtClean="0">
                <a:solidFill>
                  <a:srgbClr val="FFC000"/>
                </a:solidFill>
                <a:latin typeface="Times New Roman" pitchFamily="18" charset="0"/>
              </a:rPr>
              <a:t>Zeme</a:t>
            </a:r>
            <a:r>
              <a:rPr lang="cs-CZ" b="1" dirty="0" smtClean="0">
                <a:solidFill>
                  <a:srgbClr val="FFC000"/>
                </a:solidFill>
              </a:rPr>
              <a:t> </a:t>
            </a:r>
            <a:endParaRPr lang="cs-CZ" sz="2800" b="1" dirty="0" smtClean="0">
              <a:solidFill>
                <a:srgbClr val="FFC000"/>
              </a:solidFill>
              <a:latin typeface="Times New Roman" pitchFamily="18" charset="0"/>
            </a:endParaRPr>
          </a:p>
        </p:txBody>
      </p:sp>
      <p:sp>
        <p:nvSpPr>
          <p:cNvPr id="64517" name="Rectangle 5"/>
          <p:cNvSpPr>
            <a:spLocks noChangeArrowheads="1"/>
          </p:cNvSpPr>
          <p:nvPr/>
        </p:nvSpPr>
        <p:spPr bwMode="auto">
          <a:xfrm>
            <a:off x="914400" y="2060575"/>
            <a:ext cx="7639050" cy="2898775"/>
          </a:xfrm>
          <a:prstGeom prst="rect">
            <a:avLst/>
          </a:prstGeom>
          <a:noFill/>
          <a:ln w="9525" algn="ctr">
            <a:noFill/>
            <a:miter lim="800000"/>
            <a:headEnd/>
            <a:tailEnd/>
          </a:ln>
          <a:effectLst/>
        </p:spPr>
        <p:txBody>
          <a:bodyPr>
            <a:spAutoFit/>
          </a:bodyPr>
          <a:lstStyle/>
          <a:p>
            <a:pPr>
              <a:defRPr/>
            </a:pPr>
            <a:r>
              <a:rPr lang="cs-CZ" sz="2400">
                <a:solidFill>
                  <a:srgbClr val="FFC000"/>
                </a:solidFill>
                <a:effectLst>
                  <a:outerShdw blurRad="38100" dist="38100" dir="2700000" algn="tl">
                    <a:srgbClr val="000000"/>
                  </a:outerShdw>
                </a:effectLst>
              </a:rPr>
              <a:t>m</a:t>
            </a:r>
            <a:r>
              <a:rPr lang="cs-CZ" sz="2400" baseline="-25000">
                <a:solidFill>
                  <a:srgbClr val="FFC000"/>
                </a:solidFill>
                <a:effectLst>
                  <a:outerShdw blurRad="38100" dist="38100" dir="2700000" algn="tl">
                    <a:srgbClr val="000000"/>
                  </a:outerShdw>
                </a:effectLst>
              </a:rPr>
              <a:t>atm</a:t>
            </a:r>
            <a:r>
              <a:rPr lang="cs-CZ" sz="2400">
                <a:solidFill>
                  <a:srgbClr val="FFC000"/>
                </a:solidFill>
                <a:effectLst>
                  <a:outerShdw blurRad="38100" dist="38100" dir="2700000" algn="tl">
                    <a:srgbClr val="000000"/>
                  </a:outerShdw>
                </a:effectLst>
              </a:rPr>
              <a:t> </a:t>
            </a:r>
            <a:r>
              <a:rPr lang="cs-CZ" sz="2400">
                <a:solidFill>
                  <a:srgbClr val="FFC000"/>
                </a:solidFill>
                <a:effectLst>
                  <a:outerShdw blurRad="38100" dist="38100" dir="2700000" algn="tl">
                    <a:srgbClr val="000000"/>
                  </a:outerShdw>
                </a:effectLst>
                <a:sym typeface="Symbol" pitchFamily="18" charset="2"/>
              </a:rPr>
              <a:t></a:t>
            </a:r>
            <a:r>
              <a:rPr lang="cs-CZ" sz="2400">
                <a:solidFill>
                  <a:srgbClr val="FFC000"/>
                </a:solidFill>
                <a:effectLst>
                  <a:outerShdw blurRad="38100" dist="38100" dir="2700000" algn="tl">
                    <a:srgbClr val="000000"/>
                  </a:outerShdw>
                </a:effectLst>
              </a:rPr>
              <a:t> 	5,157.10</a:t>
            </a:r>
            <a:r>
              <a:rPr lang="cs-CZ" sz="2400" baseline="30000">
                <a:solidFill>
                  <a:srgbClr val="FFC000"/>
                </a:solidFill>
                <a:effectLst>
                  <a:outerShdw blurRad="38100" dist="38100" dir="2700000" algn="tl">
                    <a:srgbClr val="000000"/>
                  </a:outerShdw>
                </a:effectLst>
              </a:rPr>
              <a:t>18</a:t>
            </a:r>
            <a:r>
              <a:rPr lang="cs-CZ" sz="2400">
                <a:solidFill>
                  <a:srgbClr val="FFC000"/>
                </a:solidFill>
                <a:effectLst>
                  <a:outerShdw blurRad="38100" dist="38100" dir="2700000" algn="tl">
                    <a:srgbClr val="000000"/>
                  </a:outerShdw>
                </a:effectLst>
              </a:rPr>
              <a:t> kg 	(menej ako 0,000 001 hmotnosti               			Zeme)</a:t>
            </a:r>
          </a:p>
          <a:p>
            <a:pPr>
              <a:defRPr/>
            </a:pPr>
            <a:r>
              <a:rPr lang="cs-CZ" sz="2400">
                <a:solidFill>
                  <a:srgbClr val="FFC000"/>
                </a:solidFill>
                <a:effectLst>
                  <a:outerShdw blurRad="38100" dist="38100" dir="2700000" algn="tl">
                    <a:srgbClr val="000000"/>
                  </a:outerShdw>
                </a:effectLst>
              </a:rPr>
              <a:t>½ m</a:t>
            </a:r>
            <a:r>
              <a:rPr lang="cs-CZ" sz="2400" baseline="-25000">
                <a:solidFill>
                  <a:srgbClr val="FFC000"/>
                </a:solidFill>
                <a:effectLst>
                  <a:outerShdw blurRad="38100" dist="38100" dir="2700000" algn="tl">
                    <a:srgbClr val="000000"/>
                  </a:outerShdw>
                </a:effectLst>
              </a:rPr>
              <a:t>atm</a:t>
            </a:r>
            <a:r>
              <a:rPr lang="cs-CZ" sz="2400">
                <a:solidFill>
                  <a:srgbClr val="FFC000"/>
                </a:solidFill>
                <a:effectLst>
                  <a:outerShdw blurRad="38100" dist="38100" dir="2700000" algn="tl">
                    <a:srgbClr val="000000"/>
                  </a:outerShdw>
                </a:effectLst>
              </a:rPr>
              <a:t> 	</a:t>
            </a:r>
            <a:r>
              <a:rPr lang="cs-CZ" sz="2400">
                <a:solidFill>
                  <a:srgbClr val="FFC000"/>
                </a:solidFill>
                <a:effectLst>
                  <a:outerShdw blurRad="38100" dist="38100" dir="2700000" algn="tl">
                    <a:srgbClr val="000000"/>
                  </a:outerShdw>
                </a:effectLst>
                <a:sym typeface="Symbol" pitchFamily="18" charset="2"/>
              </a:rPr>
              <a:t> 	5 – 6 km</a:t>
            </a:r>
          </a:p>
          <a:p>
            <a:pPr>
              <a:defRPr/>
            </a:pPr>
            <a:r>
              <a:rPr lang="cs-CZ" sz="2400">
                <a:solidFill>
                  <a:srgbClr val="FFC000"/>
                </a:solidFill>
                <a:effectLst>
                  <a:outerShdw blurRad="38100" dist="38100" dir="2700000" algn="tl">
                    <a:srgbClr val="000000"/>
                  </a:outerShdw>
                </a:effectLst>
                <a:sym typeface="Symbol" pitchFamily="18" charset="2"/>
              </a:rPr>
              <a:t>¾ m</a:t>
            </a:r>
            <a:r>
              <a:rPr lang="cs-CZ" sz="2400" baseline="-25000">
                <a:solidFill>
                  <a:srgbClr val="FFC000"/>
                </a:solidFill>
                <a:effectLst>
                  <a:outerShdw blurRad="38100" dist="38100" dir="2700000" algn="tl">
                    <a:srgbClr val="000000"/>
                  </a:outerShdw>
                </a:effectLst>
              </a:rPr>
              <a:t>atm</a:t>
            </a:r>
            <a:r>
              <a:rPr lang="cs-CZ" sz="2400">
                <a:solidFill>
                  <a:srgbClr val="FFC000"/>
                </a:solidFill>
                <a:effectLst>
                  <a:outerShdw blurRad="38100" dist="38100" dir="2700000" algn="tl">
                    <a:srgbClr val="000000"/>
                  </a:outerShdw>
                </a:effectLst>
                <a:sym typeface="Symbol" pitchFamily="18" charset="2"/>
              </a:rPr>
              <a:t> 	 	10 – 11 km</a:t>
            </a:r>
          </a:p>
          <a:p>
            <a:pPr>
              <a:defRPr/>
            </a:pPr>
            <a:r>
              <a:rPr lang="cs-CZ" sz="2400">
                <a:solidFill>
                  <a:srgbClr val="FFC000"/>
                </a:solidFill>
                <a:effectLst>
                  <a:outerShdw blurRad="38100" dist="38100" dir="2700000" algn="tl">
                    <a:srgbClr val="000000"/>
                  </a:outerShdw>
                </a:effectLst>
                <a:sym typeface="Symbol" pitchFamily="18" charset="2"/>
              </a:rPr>
              <a:t>90% m</a:t>
            </a:r>
            <a:r>
              <a:rPr lang="cs-CZ" sz="2400" baseline="-25000">
                <a:solidFill>
                  <a:srgbClr val="FFC000"/>
                </a:solidFill>
                <a:effectLst>
                  <a:outerShdw blurRad="38100" dist="38100" dir="2700000" algn="tl">
                    <a:srgbClr val="000000"/>
                  </a:outerShdw>
                </a:effectLst>
              </a:rPr>
              <a:t>atm</a:t>
            </a:r>
            <a:r>
              <a:rPr lang="cs-CZ" sz="2400">
                <a:solidFill>
                  <a:srgbClr val="FFC000"/>
                </a:solidFill>
                <a:effectLst>
                  <a:outerShdw blurRad="38100" dist="38100" dir="2700000" algn="tl">
                    <a:srgbClr val="000000"/>
                  </a:outerShdw>
                </a:effectLst>
                <a:sym typeface="Symbol" pitchFamily="18" charset="2"/>
              </a:rPr>
              <a:t> 	 	16 km</a:t>
            </a:r>
          </a:p>
          <a:p>
            <a:pPr>
              <a:defRPr/>
            </a:pPr>
            <a:r>
              <a:rPr lang="cs-CZ" sz="2400">
                <a:solidFill>
                  <a:srgbClr val="FFC000"/>
                </a:solidFill>
                <a:effectLst>
                  <a:outerShdw blurRad="38100" dist="38100" dir="2700000" algn="tl">
                    <a:srgbClr val="000000"/>
                  </a:outerShdw>
                </a:effectLst>
                <a:sym typeface="Symbol" pitchFamily="18" charset="2"/>
              </a:rPr>
              <a:t>99% m</a:t>
            </a:r>
            <a:r>
              <a:rPr lang="cs-CZ" sz="2400" baseline="-25000">
                <a:solidFill>
                  <a:srgbClr val="FFC000"/>
                </a:solidFill>
                <a:effectLst>
                  <a:outerShdw blurRad="38100" dist="38100" dir="2700000" algn="tl">
                    <a:srgbClr val="000000"/>
                  </a:outerShdw>
                </a:effectLst>
              </a:rPr>
              <a:t>atm</a:t>
            </a:r>
            <a:r>
              <a:rPr lang="cs-CZ" sz="2400">
                <a:solidFill>
                  <a:srgbClr val="FFC000"/>
                </a:solidFill>
                <a:effectLst>
                  <a:outerShdw blurRad="38100" dist="38100" dir="2700000" algn="tl">
                    <a:srgbClr val="000000"/>
                  </a:outerShdw>
                </a:effectLst>
                <a:sym typeface="Symbol" pitchFamily="18" charset="2"/>
              </a:rPr>
              <a:t> 	 	30 km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225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8"/>
          <p:cNvSpPr>
            <a:spLocks noGrp="1" noRot="1" noChangeArrowheads="1"/>
          </p:cNvSpPr>
          <p:nvPr>
            <p:ph type="ctrTitle"/>
          </p:nvPr>
        </p:nvSpPr>
        <p:spPr/>
        <p:txBody>
          <a:bodyPr/>
          <a:lstStyle/>
          <a:p>
            <a:pPr eaLnBrk="1" hangingPunct="1">
              <a:defRPr/>
            </a:pPr>
            <a:r>
              <a:rPr lang="cs-CZ" b="1" dirty="0" smtClean="0">
                <a:solidFill>
                  <a:srgbClr val="FFC000"/>
                </a:solidFill>
                <a:latin typeface="Times New Roman" pitchFamily="18" charset="0"/>
              </a:rPr>
              <a:t>16. </a:t>
            </a:r>
            <a:r>
              <a:rPr lang="cs-CZ" b="1" dirty="0" err="1" smtClean="0">
                <a:solidFill>
                  <a:srgbClr val="FFC000"/>
                </a:solidFill>
                <a:latin typeface="Times New Roman" pitchFamily="18" charset="0"/>
              </a:rPr>
              <a:t>september</a:t>
            </a:r>
            <a:r>
              <a:rPr lang="cs-CZ" b="1" dirty="0" smtClean="0">
                <a:solidFill>
                  <a:srgbClr val="FFC000"/>
                </a:solidFill>
                <a:latin typeface="Times New Roman" pitchFamily="18" charset="0"/>
              </a:rPr>
              <a:t> - </a:t>
            </a:r>
            <a:r>
              <a:rPr lang="cs-CZ" b="1" dirty="0" err="1" smtClean="0">
                <a:solidFill>
                  <a:srgbClr val="FFC000"/>
                </a:solidFill>
                <a:latin typeface="Times New Roman" pitchFamily="18" charset="0"/>
              </a:rPr>
              <a:t>Medzinárodný</a:t>
            </a:r>
            <a:r>
              <a:rPr lang="cs-CZ" b="1" dirty="0" smtClean="0">
                <a:solidFill>
                  <a:srgbClr val="FFC000"/>
                </a:solidFill>
                <a:latin typeface="Times New Roman" pitchFamily="18" charset="0"/>
              </a:rPr>
              <a:t> </a:t>
            </a:r>
            <a:r>
              <a:rPr lang="cs-CZ" b="1" dirty="0" err="1" smtClean="0">
                <a:solidFill>
                  <a:srgbClr val="FFC000"/>
                </a:solidFill>
                <a:latin typeface="Times New Roman" pitchFamily="18" charset="0"/>
              </a:rPr>
              <a:t>deň</a:t>
            </a:r>
            <a:r>
              <a:rPr lang="cs-CZ" b="1" dirty="0" smtClean="0">
                <a:solidFill>
                  <a:srgbClr val="FFC000"/>
                </a:solidFill>
                <a:latin typeface="Times New Roman" pitchFamily="18" charset="0"/>
              </a:rPr>
              <a:t> ochrany </a:t>
            </a:r>
            <a:r>
              <a:rPr lang="cs-CZ" b="1" dirty="0" err="1" smtClean="0">
                <a:solidFill>
                  <a:srgbClr val="FFC000"/>
                </a:solidFill>
                <a:latin typeface="Times New Roman" pitchFamily="18" charset="0"/>
              </a:rPr>
              <a:t>ozónovej</a:t>
            </a:r>
            <a:r>
              <a:rPr lang="cs-CZ" b="1" dirty="0" smtClean="0">
                <a:solidFill>
                  <a:srgbClr val="FFC000"/>
                </a:solidFill>
                <a:latin typeface="Times New Roman" pitchFamily="18" charset="0"/>
              </a:rPr>
              <a:t> vrstvy</a:t>
            </a:r>
            <a:br>
              <a:rPr lang="cs-CZ" b="1" dirty="0" smtClean="0">
                <a:solidFill>
                  <a:srgbClr val="FFC000"/>
                </a:solidFill>
                <a:latin typeface="Times New Roman" pitchFamily="18" charset="0"/>
              </a:rPr>
            </a:br>
            <a:r>
              <a:rPr lang="cs-CZ" b="1" dirty="0" smtClean="0">
                <a:solidFill>
                  <a:srgbClr val="FFC000"/>
                </a:solidFill>
                <a:latin typeface="Times New Roman" pitchFamily="18" charset="0"/>
              </a:rPr>
              <a:t> </a:t>
            </a:r>
            <a:br>
              <a:rPr lang="cs-CZ" b="1" dirty="0" smtClean="0">
                <a:solidFill>
                  <a:srgbClr val="FFC000"/>
                </a:solidFill>
                <a:latin typeface="Times New Roman" pitchFamily="18" charset="0"/>
              </a:rPr>
            </a:br>
            <a:r>
              <a:rPr lang="cs-CZ" b="1" dirty="0" err="1" smtClean="0">
                <a:solidFill>
                  <a:srgbClr val="FFC000"/>
                </a:solidFill>
                <a:latin typeface="Times New Roman" pitchFamily="18" charset="0"/>
              </a:rPr>
              <a:t>výročie</a:t>
            </a:r>
            <a:r>
              <a:rPr lang="cs-CZ" b="1" dirty="0" smtClean="0">
                <a:solidFill>
                  <a:srgbClr val="FFC000"/>
                </a:solidFill>
                <a:latin typeface="Times New Roman" pitchFamily="18" charset="0"/>
              </a:rPr>
              <a:t> </a:t>
            </a:r>
            <a:r>
              <a:rPr lang="cs-CZ" b="1" dirty="0" err="1" smtClean="0">
                <a:solidFill>
                  <a:srgbClr val="FFC000"/>
                </a:solidFill>
                <a:latin typeface="Times New Roman" pitchFamily="18" charset="0"/>
              </a:rPr>
              <a:t>podpísania</a:t>
            </a:r>
            <a:r>
              <a:rPr lang="cs-CZ" b="1" dirty="0" smtClean="0">
                <a:solidFill>
                  <a:srgbClr val="FFC000"/>
                </a:solidFill>
                <a:latin typeface="Times New Roman" pitchFamily="18" charset="0"/>
              </a:rPr>
              <a:t> Montrealského protokolu</a:t>
            </a:r>
            <a:r>
              <a:rPr lang="cs-CZ" b="1" dirty="0" smtClean="0">
                <a:solidFill>
                  <a:srgbClr val="FFC000"/>
                </a:solidFill>
              </a:rPr>
              <a:t> </a:t>
            </a:r>
            <a:br>
              <a:rPr lang="cs-CZ" b="1" dirty="0" smtClean="0">
                <a:solidFill>
                  <a:srgbClr val="FFC000"/>
                </a:solidFill>
              </a:rPr>
            </a:br>
            <a:r>
              <a:rPr lang="cs-CZ" b="1" dirty="0" smtClean="0">
                <a:solidFill>
                  <a:srgbClr val="FFC000"/>
                </a:solidFill>
                <a:latin typeface="Times New Roman" pitchFamily="18" charset="0"/>
              </a:rPr>
              <a:t>(16. 09. 1987)</a:t>
            </a:r>
            <a:r>
              <a:rPr lang="cs-CZ" dirty="0" smtClean="0">
                <a:solidFill>
                  <a:srgbClr val="FFC000"/>
                </a:solidFill>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35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Grp="1" noRot="1" noChangeArrowheads="1"/>
          </p:cNvSpPr>
          <p:nvPr>
            <p:ph type="ctrTitle"/>
          </p:nvPr>
        </p:nvSpPr>
        <p:spPr>
          <a:xfrm>
            <a:off x="685800" y="381000"/>
            <a:ext cx="7772400" cy="762000"/>
          </a:xfrm>
        </p:spPr>
        <p:txBody>
          <a:bodyPr/>
          <a:lstStyle/>
          <a:p>
            <a:pPr algn="l" eaLnBrk="1" hangingPunct="1">
              <a:defRPr/>
            </a:pPr>
            <a:r>
              <a:rPr lang="cs-CZ" b="1" smtClean="0">
                <a:solidFill>
                  <a:srgbClr val="FFC000"/>
                </a:solidFill>
                <a:latin typeface="Times New Roman" pitchFamily="18" charset="0"/>
              </a:rPr>
              <a:t>Montrealský protokol</a:t>
            </a:r>
            <a:r>
              <a:rPr lang="cs-CZ" b="1" smtClean="0">
                <a:solidFill>
                  <a:srgbClr val="FFC000"/>
                </a:solidFill>
              </a:rPr>
              <a:t> </a:t>
            </a:r>
          </a:p>
        </p:txBody>
      </p:sp>
      <p:sp>
        <p:nvSpPr>
          <p:cNvPr id="23557" name="Text Box 6"/>
          <p:cNvSpPr txBox="1">
            <a:spLocks noChangeArrowheads="1"/>
          </p:cNvSpPr>
          <p:nvPr/>
        </p:nvSpPr>
        <p:spPr bwMode="auto">
          <a:xfrm>
            <a:off x="838200" y="3352800"/>
            <a:ext cx="7469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0" tIns="0" rIns="0" bIns="0">
            <a:spAutoFit/>
          </a:bodyPr>
          <a:lstStyle>
            <a:lvl1pPr eaLnBrk="0" hangingPunct="0">
              <a:defRPr b="1">
                <a:solidFill>
                  <a:schemeClr val="folHlink"/>
                </a:solidFill>
                <a:latin typeface="Times New Roman" pitchFamily="18" charset="0"/>
              </a:defRPr>
            </a:lvl1pPr>
            <a:lvl2pPr marL="742950" indent="-285750" eaLnBrk="0" hangingPunct="0">
              <a:defRPr b="1">
                <a:solidFill>
                  <a:schemeClr val="folHlink"/>
                </a:solidFill>
                <a:latin typeface="Times New Roman" pitchFamily="18" charset="0"/>
              </a:defRPr>
            </a:lvl2pPr>
            <a:lvl3pPr marL="1143000" indent="-228600" eaLnBrk="0" hangingPunct="0">
              <a:defRPr b="1">
                <a:solidFill>
                  <a:schemeClr val="folHlink"/>
                </a:solidFill>
                <a:latin typeface="Times New Roman" pitchFamily="18" charset="0"/>
              </a:defRPr>
            </a:lvl3pPr>
            <a:lvl4pPr marL="1600200" indent="-228600" eaLnBrk="0" hangingPunct="0">
              <a:defRPr b="1">
                <a:solidFill>
                  <a:schemeClr val="folHlink"/>
                </a:solidFill>
                <a:latin typeface="Times New Roman" pitchFamily="18" charset="0"/>
              </a:defRPr>
            </a:lvl4pPr>
            <a:lvl5pPr marL="2057400" indent="-228600" eaLnBrk="0" hangingPunct="0">
              <a:defRPr b="1">
                <a:solidFill>
                  <a:schemeClr val="folHlink"/>
                </a:solidFill>
                <a:latin typeface="Times New Roman" pitchFamily="18" charset="0"/>
              </a:defRPr>
            </a:lvl5pPr>
            <a:lvl6pPr marL="2514600" indent="-228600" algn="just" eaLnBrk="0" fontAlgn="base" hangingPunct="0">
              <a:spcBef>
                <a:spcPct val="0"/>
              </a:spcBef>
              <a:spcAft>
                <a:spcPct val="40000"/>
              </a:spcAft>
              <a:defRPr b="1">
                <a:solidFill>
                  <a:schemeClr val="folHlink"/>
                </a:solidFill>
                <a:latin typeface="Times New Roman" pitchFamily="18" charset="0"/>
              </a:defRPr>
            </a:lvl6pPr>
            <a:lvl7pPr marL="2971800" indent="-228600" algn="just" eaLnBrk="0" fontAlgn="base" hangingPunct="0">
              <a:spcBef>
                <a:spcPct val="0"/>
              </a:spcBef>
              <a:spcAft>
                <a:spcPct val="40000"/>
              </a:spcAft>
              <a:defRPr b="1">
                <a:solidFill>
                  <a:schemeClr val="folHlink"/>
                </a:solidFill>
                <a:latin typeface="Times New Roman" pitchFamily="18" charset="0"/>
              </a:defRPr>
            </a:lvl7pPr>
            <a:lvl8pPr marL="3429000" indent="-228600" algn="just" eaLnBrk="0" fontAlgn="base" hangingPunct="0">
              <a:spcBef>
                <a:spcPct val="0"/>
              </a:spcBef>
              <a:spcAft>
                <a:spcPct val="40000"/>
              </a:spcAft>
              <a:defRPr b="1">
                <a:solidFill>
                  <a:schemeClr val="folHlink"/>
                </a:solidFill>
                <a:latin typeface="Times New Roman" pitchFamily="18" charset="0"/>
              </a:defRPr>
            </a:lvl8pPr>
            <a:lvl9pPr marL="3886200" indent="-228600" algn="just" eaLnBrk="0" fontAlgn="base" hangingPunct="0">
              <a:spcBef>
                <a:spcPct val="0"/>
              </a:spcBef>
              <a:spcAft>
                <a:spcPct val="40000"/>
              </a:spcAft>
              <a:defRPr b="1">
                <a:solidFill>
                  <a:schemeClr val="folHlink"/>
                </a:solidFill>
                <a:latin typeface="Times New Roman" pitchFamily="18" charset="0"/>
              </a:defRPr>
            </a:lvl9pPr>
          </a:lstStyle>
          <a:p>
            <a:pPr algn="ctr" eaLnBrk="1" hangingPunct="1">
              <a:spcAft>
                <a:spcPct val="0"/>
              </a:spcAft>
            </a:pPr>
            <a:endParaRPr lang="sk-SK">
              <a:solidFill>
                <a:srgbClr val="FFC000"/>
              </a:solidFill>
              <a:latin typeface="Arial" charset="0"/>
            </a:endParaRPr>
          </a:p>
        </p:txBody>
      </p:sp>
      <p:sp>
        <p:nvSpPr>
          <p:cNvPr id="37895" name="Text Box 7"/>
          <p:cNvSpPr txBox="1">
            <a:spLocks noChangeArrowheads="1"/>
          </p:cNvSpPr>
          <p:nvPr/>
        </p:nvSpPr>
        <p:spPr bwMode="auto">
          <a:xfrm>
            <a:off x="762000" y="1524000"/>
            <a:ext cx="7545388" cy="4431983"/>
          </a:xfrm>
          <a:prstGeom prst="rect">
            <a:avLst/>
          </a:prstGeom>
          <a:noFill/>
          <a:ln w="28575" algn="ctr">
            <a:noFill/>
            <a:miter lim="800000"/>
            <a:headEnd/>
            <a:tailEnd/>
          </a:ln>
          <a:effectLst/>
        </p:spPr>
        <p:txBody>
          <a:bodyPr wrap="square" lIns="0" tIns="0" rIns="0" bIns="0">
            <a:spAutoFit/>
          </a:bodyPr>
          <a:lstStyle/>
          <a:p>
            <a:pPr indent="355600" algn="l">
              <a:spcAft>
                <a:spcPct val="0"/>
              </a:spcAft>
              <a:buFontTx/>
              <a:buChar char="•"/>
              <a:tabLst>
                <a:tab pos="355600" algn="l"/>
              </a:tabLst>
              <a:defRPr/>
            </a:pPr>
            <a:r>
              <a:rPr lang="sk-SK" sz="2400" dirty="0">
                <a:solidFill>
                  <a:srgbClr val="FFC000"/>
                </a:solidFill>
                <a:effectLst>
                  <a:outerShdw blurRad="38100" dist="38100" dir="2700000" algn="tl">
                    <a:srgbClr val="000000"/>
                  </a:outerShdw>
                </a:effectLst>
              </a:rPr>
              <a:t>medzinárodná</a:t>
            </a:r>
            <a:r>
              <a:rPr lang="sk-SK" dirty="0">
                <a:solidFill>
                  <a:srgbClr val="FFC000"/>
                </a:solidFill>
                <a:latin typeface="Arial" charset="0"/>
              </a:rPr>
              <a:t> </a:t>
            </a:r>
            <a:r>
              <a:rPr lang="sk-SK" sz="2400" dirty="0">
                <a:solidFill>
                  <a:srgbClr val="FFC000"/>
                </a:solidFill>
                <a:effectLst>
                  <a:outerShdw blurRad="38100" dist="38100" dir="2700000" algn="tl">
                    <a:srgbClr val="000000"/>
                  </a:outerShdw>
                </a:effectLst>
              </a:rPr>
              <a:t>dohoda o ochrane ozónovej vrstvy</a:t>
            </a:r>
          </a:p>
          <a:p>
            <a:pPr indent="355600" algn="l">
              <a:spcAft>
                <a:spcPct val="0"/>
              </a:spcAft>
              <a:buFontTx/>
              <a:buChar char="•"/>
              <a:tabLst>
                <a:tab pos="355600" algn="l"/>
              </a:tabLst>
              <a:defRPr/>
            </a:pPr>
            <a:r>
              <a:rPr lang="cs-CZ" sz="2400" dirty="0">
                <a:solidFill>
                  <a:srgbClr val="FFC000"/>
                </a:solidFill>
                <a:effectLst>
                  <a:outerShdw blurRad="38100" dist="38100" dir="2700000" algn="tl">
                    <a:srgbClr val="000000"/>
                  </a:outerShdw>
                </a:effectLst>
              </a:rPr>
              <a:t>16. </a:t>
            </a:r>
            <a:r>
              <a:rPr lang="cs-CZ" sz="2400" dirty="0" err="1">
                <a:solidFill>
                  <a:srgbClr val="FFC000"/>
                </a:solidFill>
                <a:effectLst>
                  <a:outerShdw blurRad="38100" dist="38100" dir="2700000" algn="tl">
                    <a:srgbClr val="000000"/>
                  </a:outerShdw>
                </a:effectLst>
              </a:rPr>
              <a:t>september</a:t>
            </a:r>
            <a:r>
              <a:rPr lang="cs-CZ" sz="2400" dirty="0">
                <a:solidFill>
                  <a:srgbClr val="FFC000"/>
                </a:solidFill>
                <a:effectLst>
                  <a:outerShdw blurRad="38100" dist="38100" dir="2700000" algn="tl">
                    <a:srgbClr val="000000"/>
                  </a:outerShdw>
                </a:effectLst>
              </a:rPr>
              <a:t> 1987 – 24 </a:t>
            </a:r>
            <a:r>
              <a:rPr lang="cs-CZ" sz="2400" dirty="0" err="1">
                <a:solidFill>
                  <a:srgbClr val="FFC000"/>
                </a:solidFill>
                <a:effectLst>
                  <a:outerShdw blurRad="38100" dist="38100" dir="2700000" algn="tl">
                    <a:srgbClr val="000000"/>
                  </a:outerShdw>
                </a:effectLst>
              </a:rPr>
              <a:t>krajín</a:t>
            </a:r>
            <a:endParaRPr lang="cs-CZ" sz="2400" dirty="0">
              <a:solidFill>
                <a:srgbClr val="FFC000"/>
              </a:solidFill>
              <a:effectLst>
                <a:outerShdw blurRad="38100" dist="38100" dir="2700000" algn="tl">
                  <a:srgbClr val="000000"/>
                </a:outerShdw>
              </a:effectLst>
            </a:endParaRPr>
          </a:p>
          <a:p>
            <a:pPr indent="355600" algn="l">
              <a:spcAft>
                <a:spcPct val="0"/>
              </a:spcAft>
              <a:buFontTx/>
              <a:buChar char="•"/>
              <a:tabLst>
                <a:tab pos="355600" algn="l"/>
              </a:tabLst>
              <a:defRPr/>
            </a:pPr>
            <a:r>
              <a:rPr lang="sk-SK" sz="2400" dirty="0">
                <a:solidFill>
                  <a:srgbClr val="FFC000"/>
                </a:solidFill>
                <a:effectLst>
                  <a:outerShdw blurRad="38100" dist="38100" dir="2700000" algn="tl">
                    <a:srgbClr val="000000"/>
                  </a:outerShdw>
                </a:effectLst>
              </a:rPr>
              <a:t>postupne sa pripojilo </a:t>
            </a:r>
            <a:r>
              <a:rPr lang="sk-SK" sz="2400" dirty="0" smtClean="0">
                <a:solidFill>
                  <a:srgbClr val="FFC000"/>
                </a:solidFill>
                <a:effectLst>
                  <a:outerShdw blurRad="38100" dist="38100" dir="2700000" algn="tl">
                    <a:srgbClr val="000000"/>
                  </a:outerShdw>
                </a:effectLst>
              </a:rPr>
              <a:t>197 krajín</a:t>
            </a:r>
          </a:p>
          <a:p>
            <a:pPr indent="355600" algn="l">
              <a:spcAft>
                <a:spcPct val="0"/>
              </a:spcAft>
              <a:buFontTx/>
              <a:buChar char="•"/>
              <a:tabLst>
                <a:tab pos="355600" algn="l"/>
              </a:tabLst>
              <a:defRPr/>
            </a:pPr>
            <a:r>
              <a:rPr lang="sk-SK" sz="2400" dirty="0" smtClean="0">
                <a:solidFill>
                  <a:srgbClr val="FFC000"/>
                </a:solidFill>
                <a:effectLst>
                  <a:outerShdw blurRad="38100" dist="38100" dir="2700000" algn="tl">
                    <a:srgbClr val="000000"/>
                  </a:outerShdw>
                </a:effectLst>
              </a:rPr>
              <a:t>podarilo </a:t>
            </a:r>
            <a:r>
              <a:rPr lang="sk-SK" sz="2400" dirty="0">
                <a:solidFill>
                  <a:srgbClr val="FFC000"/>
                </a:solidFill>
                <a:effectLst>
                  <a:outerShdw blurRad="38100" dist="38100" dir="2700000" algn="tl">
                    <a:srgbClr val="000000"/>
                  </a:outerShdw>
                </a:effectLst>
              </a:rPr>
              <a:t>sa znížiť celkové množstvo vyrobených a </a:t>
            </a:r>
            <a:r>
              <a:rPr lang="sk-SK" sz="2400" dirty="0" smtClean="0">
                <a:solidFill>
                  <a:srgbClr val="FFC000"/>
                </a:solidFill>
                <a:effectLst>
                  <a:outerShdw blurRad="38100" dist="38100" dir="2700000" algn="tl">
                    <a:srgbClr val="000000"/>
                  </a:outerShdw>
                </a:effectLst>
              </a:rPr>
              <a:t>	spotrebovaných </a:t>
            </a:r>
            <a:r>
              <a:rPr lang="sk-SK" sz="2400" dirty="0">
                <a:solidFill>
                  <a:srgbClr val="FFC000"/>
                </a:solidFill>
                <a:effectLst>
                  <a:outerShdw blurRad="38100" dist="38100" dir="2700000" algn="tl">
                    <a:srgbClr val="000000"/>
                  </a:outerShdw>
                </a:effectLst>
              </a:rPr>
              <a:t>látok poškodzujúcich ozónovú vrstvu </a:t>
            </a:r>
            <a:r>
              <a:rPr lang="sk-SK" sz="2400" dirty="0" smtClean="0">
                <a:solidFill>
                  <a:srgbClr val="FFC000"/>
                </a:solidFill>
                <a:effectLst>
                  <a:outerShdw blurRad="38100" dist="38100" dir="2700000" algn="tl">
                    <a:srgbClr val="000000"/>
                  </a:outerShdw>
                </a:effectLst>
              </a:rPr>
              <a:t>	o </a:t>
            </a:r>
            <a:r>
              <a:rPr lang="sk-SK" sz="2400" dirty="0">
                <a:solidFill>
                  <a:srgbClr val="FFC000"/>
                </a:solidFill>
                <a:effectLst>
                  <a:outerShdw blurRad="38100" dist="38100" dir="2700000" algn="tl">
                    <a:srgbClr val="000000"/>
                  </a:outerShdw>
                </a:effectLst>
              </a:rPr>
              <a:t>98%</a:t>
            </a:r>
          </a:p>
          <a:p>
            <a:pPr indent="355600" algn="l">
              <a:spcAft>
                <a:spcPct val="0"/>
              </a:spcAft>
              <a:buFontTx/>
              <a:buChar char="•"/>
              <a:tabLst>
                <a:tab pos="355600" algn="l"/>
              </a:tabLst>
              <a:defRPr/>
            </a:pPr>
            <a:r>
              <a:rPr lang="sk-SK" sz="2400" dirty="0">
                <a:solidFill>
                  <a:srgbClr val="FFC000"/>
                </a:solidFill>
                <a:effectLst>
                  <a:outerShdw blurRad="38100" dist="38100" dir="2700000" algn="tl">
                    <a:srgbClr val="000000"/>
                  </a:outerShdw>
                </a:effectLst>
              </a:rPr>
              <a:t>dodatky: </a:t>
            </a:r>
          </a:p>
          <a:p>
            <a:pPr indent="355600" algn="l">
              <a:spcAft>
                <a:spcPct val="0"/>
              </a:spcAft>
              <a:tabLst>
                <a:tab pos="355600" algn="l"/>
              </a:tabLst>
              <a:defRPr/>
            </a:pPr>
            <a:r>
              <a:rPr lang="cs-CZ" sz="2400" dirty="0">
                <a:solidFill>
                  <a:srgbClr val="FFC000"/>
                </a:solidFill>
                <a:effectLst>
                  <a:outerShdw blurRad="38100" dist="38100" dir="2700000" algn="tl">
                    <a:srgbClr val="000000"/>
                  </a:outerShdw>
                </a:effectLst>
              </a:rPr>
              <a:t>Londýn (1990)</a:t>
            </a:r>
          </a:p>
          <a:p>
            <a:pPr indent="355600" algn="l">
              <a:spcAft>
                <a:spcPct val="0"/>
              </a:spcAft>
              <a:tabLst>
                <a:tab pos="355600" algn="l"/>
              </a:tabLst>
              <a:defRPr/>
            </a:pPr>
            <a:r>
              <a:rPr lang="cs-CZ" sz="2400" dirty="0">
                <a:solidFill>
                  <a:srgbClr val="FFC000"/>
                </a:solidFill>
                <a:effectLst>
                  <a:outerShdw blurRad="38100" dist="38100" dir="2700000" algn="tl">
                    <a:srgbClr val="000000"/>
                  </a:outerShdw>
                </a:effectLst>
              </a:rPr>
              <a:t>Kodaň (1992)</a:t>
            </a:r>
          </a:p>
          <a:p>
            <a:pPr indent="355600" algn="l">
              <a:spcAft>
                <a:spcPct val="0"/>
              </a:spcAft>
              <a:tabLst>
                <a:tab pos="355600" algn="l"/>
              </a:tabLst>
              <a:defRPr/>
            </a:pPr>
            <a:r>
              <a:rPr lang="cs-CZ" sz="2400" dirty="0">
                <a:solidFill>
                  <a:srgbClr val="FFC000"/>
                </a:solidFill>
                <a:effectLst>
                  <a:outerShdw blurRad="38100" dist="38100" dir="2700000" algn="tl">
                    <a:srgbClr val="000000"/>
                  </a:outerShdw>
                </a:effectLst>
              </a:rPr>
              <a:t>Montreal (1997)</a:t>
            </a:r>
          </a:p>
          <a:p>
            <a:pPr indent="355600" algn="l">
              <a:spcAft>
                <a:spcPct val="0"/>
              </a:spcAft>
              <a:tabLst>
                <a:tab pos="355600" algn="l"/>
              </a:tabLst>
              <a:defRPr/>
            </a:pPr>
            <a:r>
              <a:rPr lang="cs-CZ" sz="2400" dirty="0">
                <a:solidFill>
                  <a:srgbClr val="FFC000"/>
                </a:solidFill>
                <a:effectLst>
                  <a:outerShdw blurRad="38100" dist="38100" dir="2700000" algn="tl">
                    <a:srgbClr val="000000"/>
                  </a:outerShdw>
                </a:effectLst>
              </a:rPr>
              <a:t>Peking (1999)</a:t>
            </a:r>
          </a:p>
          <a:p>
            <a:pPr indent="355600" algn="l">
              <a:spcAft>
                <a:spcPct val="0"/>
              </a:spcAft>
              <a:tabLst>
                <a:tab pos="355600" algn="l"/>
              </a:tabLst>
              <a:defRPr/>
            </a:pPr>
            <a:r>
              <a:rPr lang="cs-CZ" sz="2400" dirty="0">
                <a:solidFill>
                  <a:srgbClr val="FFC000"/>
                </a:solidFill>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1"/>
          <p:cNvPicPr>
            <a:picLocks noChangeAspect="1" noChangeArrowheads="1"/>
          </p:cNvPicPr>
          <p:nvPr/>
        </p:nvPicPr>
        <p:blipFill>
          <a:blip r:embed="rId2"/>
          <a:srcRect/>
          <a:stretch>
            <a:fillRect/>
          </a:stretch>
        </p:blipFill>
        <p:spPr bwMode="auto">
          <a:xfrm>
            <a:off x="4572000" y="4572000"/>
            <a:ext cx="2286000" cy="21621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2" name="Rectangle 2"/>
          <p:cNvSpPr>
            <a:spLocks noChangeArrowheads="1"/>
          </p:cNvSpPr>
          <p:nvPr/>
        </p:nvSpPr>
        <p:spPr bwMode="auto">
          <a:xfrm>
            <a:off x="1143000" y="6019800"/>
            <a:ext cx="5867400" cy="6096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p:cNvSpPr>
            <a:spLocks noGrp="1" noRot="1" noChangeArrowheads="1"/>
          </p:cNvSpPr>
          <p:nvPr>
            <p:ph type="ctrTitle"/>
          </p:nvPr>
        </p:nvSpPr>
        <p:spPr>
          <a:xfrm>
            <a:off x="762000" y="1752600"/>
            <a:ext cx="5638800" cy="533400"/>
          </a:xfrm>
        </p:spPr>
        <p:txBody>
          <a:bodyPr/>
          <a:lstStyle/>
          <a:p>
            <a:pPr indent="355600" eaLnBrk="1" hangingPunct="1">
              <a:spcAft>
                <a:spcPct val="40000"/>
              </a:spcAft>
              <a:buFontTx/>
              <a:buChar char="•"/>
              <a:tabLst>
                <a:tab pos="355600" algn="l"/>
              </a:tabLst>
              <a:defRPr/>
            </a:pPr>
            <a:r>
              <a:rPr lang="cs-CZ" sz="2400" b="1" i="1" smtClean="0">
                <a:solidFill>
                  <a:srgbClr val="FFC000"/>
                </a:solidFill>
                <a:latin typeface="Times New Roman" pitchFamily="18" charset="0"/>
              </a:rPr>
              <a:t>t</a:t>
            </a:r>
            <a:r>
              <a:rPr lang="cs-CZ" sz="2400" b="1" baseline="-25000" smtClean="0">
                <a:solidFill>
                  <a:srgbClr val="FFC000"/>
                </a:solidFill>
                <a:latin typeface="Times New Roman" pitchFamily="18" charset="0"/>
              </a:rPr>
              <a:t>k</a:t>
            </a:r>
            <a:r>
              <a:rPr lang="cs-CZ" sz="2400" b="1" smtClean="0">
                <a:solidFill>
                  <a:srgbClr val="FFC000"/>
                </a:solidFill>
                <a:latin typeface="Times New Roman" pitchFamily="18" charset="0"/>
              </a:rPr>
              <a:t> = -111,9°C (tmavomodrá kvapalina)</a:t>
            </a:r>
          </a:p>
        </p:txBody>
      </p:sp>
      <p:sp>
        <p:nvSpPr>
          <p:cNvPr id="24582" name="AutoShape 8"/>
          <p:cNvSpPr>
            <a:spLocks/>
          </p:cNvSpPr>
          <p:nvPr/>
        </p:nvSpPr>
        <p:spPr bwMode="auto">
          <a:xfrm>
            <a:off x="6553200" y="1981200"/>
            <a:ext cx="533400" cy="609600"/>
          </a:xfrm>
          <a:prstGeom prst="rightBrace">
            <a:avLst>
              <a:gd name="adj1" fmla="val 28571"/>
              <a:gd name="adj2" fmla="val 50000"/>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Aft>
                <a:spcPct val="0"/>
              </a:spcAft>
            </a:pPr>
            <a:endParaRPr lang="sk-SK">
              <a:solidFill>
                <a:srgbClr val="FFC000"/>
              </a:solidFill>
              <a:latin typeface="Arial" charset="0"/>
            </a:endParaRPr>
          </a:p>
        </p:txBody>
      </p:sp>
      <p:sp>
        <p:nvSpPr>
          <p:cNvPr id="15369" name="Rectangle 9"/>
          <p:cNvSpPr>
            <a:spLocks noRot="1" noChangeArrowheads="1"/>
          </p:cNvSpPr>
          <p:nvPr/>
        </p:nvSpPr>
        <p:spPr bwMode="auto">
          <a:xfrm>
            <a:off x="838200" y="2057400"/>
            <a:ext cx="6248400" cy="17526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i="1">
                <a:solidFill>
                  <a:srgbClr val="FFC000"/>
                </a:solidFill>
                <a:effectLst>
                  <a:outerShdw blurRad="38100" dist="38100" dir="2700000" algn="tl">
                    <a:srgbClr val="000000"/>
                  </a:outerShdw>
                </a:effectLst>
              </a:rPr>
              <a:t>t</a:t>
            </a:r>
            <a:r>
              <a:rPr lang="cs-CZ" sz="2400" baseline="-25000">
                <a:solidFill>
                  <a:srgbClr val="FFC000"/>
                </a:solidFill>
                <a:effectLst>
                  <a:outerShdw blurRad="38100" dist="38100" dir="2700000" algn="tl">
                    <a:srgbClr val="000000"/>
                  </a:outerShdw>
                </a:effectLst>
              </a:rPr>
              <a:t>t</a:t>
            </a:r>
            <a:r>
              <a:rPr lang="cs-CZ" sz="2400">
                <a:solidFill>
                  <a:srgbClr val="FFC000"/>
                </a:solidFill>
                <a:effectLst>
                  <a:outerShdw blurRad="38100" dist="38100" dir="2700000" algn="tl">
                    <a:srgbClr val="000000"/>
                  </a:outerShdw>
                </a:effectLst>
              </a:rPr>
              <a:t> = -192,5°C (čiernofialová pevná látka)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Rozklad (g, l, s) podľa rovnice:</a:t>
            </a:r>
          </a:p>
        </p:txBody>
      </p:sp>
      <p:sp>
        <p:nvSpPr>
          <p:cNvPr id="15370" name="Rectangle 10"/>
          <p:cNvSpPr>
            <a:spLocks noRot="1" noChangeArrowheads="1"/>
          </p:cNvSpPr>
          <p:nvPr/>
        </p:nvSpPr>
        <p:spPr bwMode="auto">
          <a:xfrm>
            <a:off x="838200" y="3505200"/>
            <a:ext cx="6248400" cy="914400"/>
          </a:xfrm>
          <a:prstGeom prst="rect">
            <a:avLst/>
          </a:prstGeom>
          <a:noFill/>
          <a:ln w="9525">
            <a:noFill/>
            <a:miter lim="800000"/>
            <a:headEnd/>
            <a:tailEnd/>
          </a:ln>
          <a:effectLst/>
        </p:spPr>
        <p:txBody>
          <a:bodyPr anchor="ctr"/>
          <a:lstStyle/>
          <a:p>
            <a:pPr indent="355600" algn="ctr">
              <a:tabLst>
                <a:tab pos="355600" algn="l"/>
              </a:tabLst>
              <a:defRPr/>
            </a:pPr>
            <a:r>
              <a:rPr lang="cs-CZ" sz="3200">
                <a:solidFill>
                  <a:srgbClr val="FFC000"/>
                </a:solidFill>
                <a:effectLst>
                  <a:outerShdw blurRad="38100" dist="38100" dir="2700000" algn="tl">
                    <a:srgbClr val="000000"/>
                  </a:outerShdw>
                </a:effectLst>
              </a:rPr>
              <a:t>O</a:t>
            </a:r>
            <a:r>
              <a:rPr lang="cs-CZ" sz="3200" baseline="-25000">
                <a:solidFill>
                  <a:srgbClr val="FFC000"/>
                </a:solidFill>
                <a:effectLst>
                  <a:outerShdw blurRad="38100" dist="38100" dir="2700000" algn="tl">
                    <a:srgbClr val="000000"/>
                  </a:outerShdw>
                </a:effectLst>
              </a:rPr>
              <a:t>3</a:t>
            </a:r>
            <a:r>
              <a:rPr lang="cs-CZ" sz="3200">
                <a:solidFill>
                  <a:srgbClr val="FFC000"/>
                </a:solidFill>
                <a:effectLst>
                  <a:outerShdw blurRad="38100" dist="38100" dir="2700000" algn="tl">
                    <a:srgbClr val="000000"/>
                  </a:outerShdw>
                </a:effectLst>
              </a:rPr>
              <a:t> </a:t>
            </a:r>
            <a:r>
              <a:rPr lang="cs-CZ" sz="3200">
                <a:solidFill>
                  <a:srgbClr val="FFC000"/>
                </a:solidFill>
                <a:effectLst>
                  <a:outerShdw blurRad="38100" dist="38100" dir="2700000" algn="tl">
                    <a:srgbClr val="000000"/>
                  </a:outerShdw>
                </a:effectLst>
                <a:sym typeface="Symbol" pitchFamily="18" charset="2"/>
              </a:rPr>
              <a:t></a:t>
            </a:r>
            <a:r>
              <a:rPr lang="cs-CZ" sz="3200">
                <a:solidFill>
                  <a:srgbClr val="FFC000"/>
                </a:solidFill>
                <a:effectLst>
                  <a:outerShdw blurRad="38100" dist="38100" dir="2700000" algn="tl">
                    <a:srgbClr val="000000"/>
                  </a:outerShdw>
                </a:effectLst>
              </a:rPr>
              <a:t> O</a:t>
            </a:r>
            <a:r>
              <a:rPr lang="cs-CZ" sz="3200" baseline="-25000">
                <a:solidFill>
                  <a:srgbClr val="FFC000"/>
                </a:solidFill>
                <a:effectLst>
                  <a:outerShdw blurRad="38100" dist="38100" dir="2700000" algn="tl">
                    <a:srgbClr val="000000"/>
                  </a:outerShdw>
                </a:effectLst>
              </a:rPr>
              <a:t>2</a:t>
            </a:r>
            <a:r>
              <a:rPr lang="cs-CZ" sz="3200">
                <a:solidFill>
                  <a:srgbClr val="FFC000"/>
                </a:solidFill>
                <a:effectLst>
                  <a:outerShdw blurRad="38100" dist="38100" dir="2700000" algn="tl">
                    <a:srgbClr val="000000"/>
                  </a:outerShdw>
                </a:effectLst>
              </a:rPr>
              <a:t> + O</a:t>
            </a:r>
            <a:r>
              <a:rPr lang="cs-CZ" sz="3200" baseline="30000">
                <a:solidFill>
                  <a:srgbClr val="FFC000"/>
                </a:solidFill>
                <a:effectLst>
                  <a:outerShdw blurRad="38100" dist="38100" dir="2700000" algn="tl">
                    <a:srgbClr val="000000"/>
                  </a:outerShdw>
                </a:effectLst>
              </a:rPr>
              <a:t>·</a:t>
            </a:r>
            <a:r>
              <a:rPr lang="cs-CZ" sz="2400">
                <a:solidFill>
                  <a:srgbClr val="FFC000"/>
                </a:solidFill>
                <a:effectLst>
                  <a:outerShdw blurRad="38100" dist="38100" dir="2700000" algn="tl">
                    <a:srgbClr val="000000"/>
                  </a:outerShdw>
                </a:effectLst>
              </a:rPr>
              <a:t>	</a:t>
            </a:r>
          </a:p>
        </p:txBody>
      </p:sp>
      <p:pic>
        <p:nvPicPr>
          <p:cNvPr id="27657" name="Picture 15"/>
          <p:cNvPicPr>
            <a:picLocks noChangeAspect="1" noChangeArrowheads="1"/>
          </p:cNvPicPr>
          <p:nvPr/>
        </p:nvPicPr>
        <p:blipFill>
          <a:blip r:embed="rId4"/>
          <a:srcRect/>
          <a:stretch>
            <a:fillRect/>
          </a:stretch>
        </p:blipFill>
        <p:spPr bwMode="auto">
          <a:xfrm>
            <a:off x="7239000" y="1524000"/>
            <a:ext cx="1338263" cy="14001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7"/>
          <p:cNvPicPr>
            <a:picLocks noChangeAspect="1" noChangeArrowheads="1"/>
          </p:cNvPicPr>
          <p:nvPr/>
        </p:nvPicPr>
        <p:blipFill>
          <a:blip r:embed="rId5"/>
          <a:srcRect/>
          <a:stretch>
            <a:fillRect/>
          </a:stretch>
        </p:blipFill>
        <p:spPr bwMode="auto">
          <a:xfrm>
            <a:off x="6324600" y="3200400"/>
            <a:ext cx="2667000" cy="19716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5378" name="Rectangle 18"/>
          <p:cNvSpPr>
            <a:spLocks noRot="1" noChangeArrowheads="1"/>
          </p:cNvSpPr>
          <p:nvPr/>
        </p:nvSpPr>
        <p:spPr bwMode="auto">
          <a:xfrm>
            <a:off x="685800" y="381000"/>
            <a:ext cx="7772400" cy="762000"/>
          </a:xfrm>
          <a:prstGeom prst="rect">
            <a:avLst/>
          </a:prstGeom>
          <a:noFill/>
          <a:ln w="9525">
            <a:noFill/>
            <a:miter lim="800000"/>
            <a:headEnd/>
            <a:tailEnd/>
          </a:ln>
          <a:effectLst/>
        </p:spPr>
        <p:txBody>
          <a:bodyPr anchor="ctr"/>
          <a:lstStyle/>
          <a:p>
            <a:pPr algn="l">
              <a:spcAft>
                <a:spcPct val="0"/>
              </a:spcAft>
              <a:defRPr/>
            </a:pPr>
            <a:r>
              <a:rPr lang="sk-SK" sz="4400">
                <a:solidFill>
                  <a:srgbClr val="FFC000"/>
                </a:solidFill>
                <a:effectLst>
                  <a:outerShdw blurRad="38100" dist="38100" dir="2700000" algn="tl">
                    <a:srgbClr val="000000"/>
                  </a:outerShdw>
                </a:effectLst>
              </a:rPr>
              <a:t>Ozón</a:t>
            </a:r>
            <a:endParaRPr lang="cs-CZ" sz="4400">
              <a:solidFill>
                <a:srgbClr val="FFC0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56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p:cNvPicPr>
            <a:picLocks noChangeAspect="1" noChangeArrowheads="1"/>
          </p:cNvPicPr>
          <p:nvPr/>
        </p:nvPicPr>
        <p:blipFill>
          <a:blip r:embed="rId3"/>
          <a:srcRect/>
          <a:stretch>
            <a:fillRect/>
          </a:stretch>
        </p:blipFill>
        <p:spPr bwMode="auto">
          <a:xfrm>
            <a:off x="4114800" y="609600"/>
            <a:ext cx="4267200" cy="25304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9"/>
          <p:cNvSpPr>
            <a:spLocks noRot="1" noChangeArrowheads="1"/>
          </p:cNvSpPr>
          <p:nvPr/>
        </p:nvSpPr>
        <p:spPr bwMode="auto">
          <a:xfrm>
            <a:off x="457200" y="2667000"/>
            <a:ext cx="7772400" cy="20574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nestály, modrý,                                                 	diamagnetický plyn,                                                        	vyznačuje sa charakteristickým ostrým zápachom</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1840 C. F. Sch</a:t>
            </a:r>
            <a:r>
              <a:rPr lang="en-US" sz="2400">
                <a:solidFill>
                  <a:srgbClr val="FFC000"/>
                </a:solidFill>
                <a:effectLst>
                  <a:outerShdw blurRad="38100" dist="38100" dir="2700000" algn="tl">
                    <a:srgbClr val="000000"/>
                  </a:outerShdw>
                </a:effectLst>
                <a:cs typeface="Times New Roman" pitchFamily="18" charset="0"/>
                <a:sym typeface="Times New Roman" pitchFamily="18" charset="0"/>
              </a:rPr>
              <a:t>ö</a:t>
            </a:r>
            <a:r>
              <a:rPr lang="cs-CZ" sz="2400">
                <a:solidFill>
                  <a:srgbClr val="FFC000"/>
                </a:solidFill>
                <a:effectLst>
                  <a:outerShdw blurRad="38100" dist="38100" dir="2700000" algn="tl">
                    <a:srgbClr val="000000"/>
                  </a:outerShdw>
                </a:effectLst>
              </a:rPr>
              <a:t>nbein pripravil ozón elektrolýzou 	zriedenej kyseliny sírovej</a:t>
            </a:r>
            <a:br>
              <a:rPr lang="cs-CZ" sz="2400">
                <a:solidFill>
                  <a:srgbClr val="FFC000"/>
                </a:solidFill>
                <a:effectLst>
                  <a:outerShdw blurRad="38100" dist="38100" dir="2700000" algn="tl">
                    <a:srgbClr val="000000"/>
                  </a:outerShdw>
                </a:effectLst>
              </a:rPr>
            </a:br>
            <a:endParaRPr lang="cs-CZ" sz="2400">
              <a:solidFill>
                <a:srgbClr val="FFC000"/>
              </a:solidFill>
              <a:effectLst>
                <a:outerShdw blurRad="38100" dist="38100" dir="2700000" algn="tl">
                  <a:srgbClr val="000000"/>
                </a:outerShdw>
              </a:effectLst>
            </a:endParaRPr>
          </a:p>
        </p:txBody>
      </p:sp>
      <p:sp>
        <p:nvSpPr>
          <p:cNvPr id="5130" name="Rectangle 10"/>
          <p:cNvSpPr>
            <a:spLocks noRot="1" noChangeArrowheads="1"/>
          </p:cNvSpPr>
          <p:nvPr/>
        </p:nvSpPr>
        <p:spPr bwMode="auto">
          <a:xfrm>
            <a:off x="457200" y="4572000"/>
            <a:ext cx="7772400" cy="4572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ozein (gr.) - páchnuť </a:t>
            </a:r>
            <a:br>
              <a:rPr lang="cs-CZ" sz="2400">
                <a:solidFill>
                  <a:srgbClr val="FFC000"/>
                </a:solidFill>
                <a:effectLst>
                  <a:outerShdw blurRad="38100" dist="38100" dir="2700000" algn="tl">
                    <a:srgbClr val="000000"/>
                  </a:outerShdw>
                </a:effectLst>
              </a:rPr>
            </a:br>
            <a:endParaRPr lang="cs-CZ" sz="2400">
              <a:solidFill>
                <a:srgbClr val="FFC000"/>
              </a:solidFill>
              <a:effectLst>
                <a:outerShdw blurRad="38100" dist="38100" dir="2700000" algn="tl">
                  <a:srgbClr val="000000"/>
                </a:outerShdw>
              </a:effectLst>
            </a:endParaRPr>
          </a:p>
        </p:txBody>
      </p:sp>
      <p:sp>
        <p:nvSpPr>
          <p:cNvPr id="5134" name="Rectangle 14"/>
          <p:cNvSpPr>
            <a:spLocks noRot="1" noChangeArrowheads="1"/>
          </p:cNvSpPr>
          <p:nvPr/>
        </p:nvSpPr>
        <p:spPr bwMode="auto">
          <a:xfrm>
            <a:off x="685800" y="381000"/>
            <a:ext cx="7772400" cy="762000"/>
          </a:xfrm>
          <a:prstGeom prst="rect">
            <a:avLst/>
          </a:prstGeom>
          <a:noFill/>
          <a:ln w="9525">
            <a:noFill/>
            <a:miter lim="800000"/>
            <a:headEnd/>
            <a:tailEnd/>
          </a:ln>
          <a:effectLst/>
        </p:spPr>
        <p:txBody>
          <a:bodyPr anchor="ctr"/>
          <a:lstStyle/>
          <a:p>
            <a:pPr algn="l">
              <a:spcAft>
                <a:spcPct val="0"/>
              </a:spcAft>
              <a:defRPr/>
            </a:pPr>
            <a:r>
              <a:rPr lang="sk-SK" sz="4400">
                <a:solidFill>
                  <a:srgbClr val="FFC000"/>
                </a:solidFill>
                <a:effectLst>
                  <a:outerShdw blurRad="38100" dist="38100" dir="2700000" algn="tl">
                    <a:srgbClr val="000000"/>
                  </a:outerShdw>
                </a:effectLst>
              </a:rPr>
              <a:t>Ozón</a:t>
            </a:r>
            <a:endParaRPr lang="cs-CZ" sz="4400">
              <a:solidFill>
                <a:srgbClr val="FFC0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Grp="1" noRot="1" noChangeArrowheads="1"/>
          </p:cNvSpPr>
          <p:nvPr>
            <p:ph type="ctrTitle"/>
          </p:nvPr>
        </p:nvSpPr>
        <p:spPr>
          <a:xfrm>
            <a:off x="304800" y="2057400"/>
            <a:ext cx="8839200" cy="914400"/>
          </a:xfrm>
        </p:spPr>
        <p:txBody>
          <a:bodyPr/>
          <a:lstStyle/>
          <a:p>
            <a:pPr algn="l" eaLnBrk="1" hangingPunct="1">
              <a:spcAft>
                <a:spcPct val="40000"/>
              </a:spcAft>
              <a:defRPr/>
            </a:pPr>
            <a:r>
              <a:rPr lang="cs-CZ" sz="3200" b="1" smtClean="0">
                <a:solidFill>
                  <a:srgbClr val="FFC000"/>
                </a:solidFill>
                <a:latin typeface="Times New Roman" pitchFamily="18" charset="0"/>
              </a:rPr>
              <a:t>Koncentrácia</a:t>
            </a:r>
          </a:p>
        </p:txBody>
      </p:sp>
      <p:sp>
        <p:nvSpPr>
          <p:cNvPr id="17417" name="Rectangle 9"/>
          <p:cNvSpPr>
            <a:spLocks noRot="1" noChangeArrowheads="1"/>
          </p:cNvSpPr>
          <p:nvPr/>
        </p:nvSpPr>
        <p:spPr bwMode="auto">
          <a:xfrm>
            <a:off x="304800" y="2286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4400">
                <a:solidFill>
                  <a:srgbClr val="FFC000"/>
                </a:solidFill>
                <a:effectLst>
                  <a:outerShdw blurRad="38100" dist="38100" dir="2700000" algn="tl">
                    <a:srgbClr val="000000"/>
                  </a:outerShdw>
                </a:effectLst>
              </a:rPr>
              <a:t>Toxicita O</a:t>
            </a:r>
            <a:r>
              <a:rPr lang="cs-CZ" sz="4400" baseline="-25000">
                <a:solidFill>
                  <a:srgbClr val="FFC000"/>
                </a:solidFill>
                <a:effectLst>
                  <a:outerShdw blurRad="38100" dist="38100" dir="2700000" algn="tl">
                    <a:srgbClr val="000000"/>
                  </a:outerShdw>
                </a:effectLst>
              </a:rPr>
              <a:t>3</a:t>
            </a:r>
            <a:br>
              <a:rPr lang="cs-CZ" sz="4400" baseline="-25000">
                <a:solidFill>
                  <a:srgbClr val="FFC000"/>
                </a:solidFill>
                <a:effectLst>
                  <a:outerShdw blurRad="38100" dist="38100" dir="2700000" algn="tl">
                    <a:srgbClr val="000000"/>
                  </a:outerShdw>
                </a:effectLst>
              </a:rPr>
            </a:br>
            <a:endParaRPr lang="cs-CZ" sz="4400" baseline="-25000">
              <a:solidFill>
                <a:srgbClr val="FFC000"/>
              </a:solidFill>
              <a:effectLst>
                <a:outerShdw blurRad="38100" dist="38100" dir="2700000" algn="tl">
                  <a:srgbClr val="000000"/>
                </a:outerShdw>
              </a:effectLst>
            </a:endParaRPr>
          </a:p>
        </p:txBody>
      </p:sp>
      <p:sp>
        <p:nvSpPr>
          <p:cNvPr id="17418" name="Rectangle 10"/>
          <p:cNvSpPr>
            <a:spLocks noRot="1" noChangeArrowheads="1"/>
          </p:cNvSpPr>
          <p:nvPr/>
        </p:nvSpPr>
        <p:spPr bwMode="auto">
          <a:xfrm>
            <a:off x="304800" y="990600"/>
            <a:ext cx="8839200" cy="11430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dráždi oči a sliznice, spôsobuje poruchy respirácie (klesá 	vdychovaný objem vzduchu, nastáva krvácanie z nosa, 	bronchitída až pľúcny edém)</a:t>
            </a:r>
          </a:p>
        </p:txBody>
      </p:sp>
      <p:sp>
        <p:nvSpPr>
          <p:cNvPr id="17419" name="Rectangle 11"/>
          <p:cNvSpPr>
            <a:spLocks noRot="1" noChangeArrowheads="1"/>
          </p:cNvSpPr>
          <p:nvPr/>
        </p:nvSpPr>
        <p:spPr bwMode="auto">
          <a:xfrm>
            <a:off x="304800" y="2590800"/>
            <a:ext cx="8991600" cy="914400"/>
          </a:xfrm>
          <a:prstGeom prst="rect">
            <a:avLst/>
          </a:prstGeom>
          <a:noFill/>
          <a:ln w="9525">
            <a:noFill/>
            <a:miter lim="800000"/>
            <a:headEnd/>
            <a:tailEnd/>
          </a:ln>
          <a:effectLst/>
        </p:spPr>
        <p:txBody>
          <a:bodyPr anchor="ctr"/>
          <a:lstStyle/>
          <a:p>
            <a:pPr indent="355600" algn="l">
              <a:buFontTx/>
              <a:buChar char="•"/>
              <a:defRPr/>
            </a:pPr>
            <a:r>
              <a:rPr lang="cs-CZ" sz="2400">
                <a:solidFill>
                  <a:srgbClr val="FFC000"/>
                </a:solidFill>
                <a:effectLst>
                  <a:outerShdw blurRad="38100" dist="38100" dir="2700000" algn="tl">
                    <a:srgbClr val="000000"/>
                  </a:outerShdw>
                </a:effectLst>
              </a:rPr>
              <a:t>1 ppm (1 ppm = 1:1.10</a:t>
            </a:r>
            <a:r>
              <a:rPr lang="cs-CZ" sz="2400" baseline="30000">
                <a:solidFill>
                  <a:srgbClr val="FFC000"/>
                </a:solidFill>
                <a:effectLst>
                  <a:outerShdw blurRad="38100" dist="38100" dir="2700000" algn="tl">
                    <a:srgbClr val="000000"/>
                  </a:outerShdw>
                </a:effectLst>
              </a:rPr>
              <a:t>6</a:t>
            </a:r>
            <a:r>
              <a:rPr lang="cs-CZ" sz="2400">
                <a:solidFill>
                  <a:srgbClr val="FFC000"/>
                </a:solidFill>
                <a:effectLst>
                  <a:outerShdw blurRad="38100" dist="38100" dir="2700000" algn="tl">
                    <a:srgbClr val="000000"/>
                  </a:outerShdw>
                </a:effectLst>
              </a:rPr>
              <a:t>) - asi za hodinu sa dostaví únava a kašeľ</a:t>
            </a:r>
          </a:p>
        </p:txBody>
      </p:sp>
      <p:sp>
        <p:nvSpPr>
          <p:cNvPr id="17420" name="Rectangle 12"/>
          <p:cNvSpPr>
            <a:spLocks noRot="1" noChangeArrowheads="1"/>
          </p:cNvSpPr>
          <p:nvPr/>
        </p:nvSpPr>
        <p:spPr bwMode="auto">
          <a:xfrm>
            <a:off x="304800" y="3352800"/>
            <a:ext cx="8839200" cy="914400"/>
          </a:xfrm>
          <a:prstGeom prst="rect">
            <a:avLst/>
          </a:prstGeom>
          <a:noFill/>
          <a:ln w="9525">
            <a:noFill/>
            <a:miter lim="800000"/>
            <a:headEnd/>
            <a:tailEnd/>
          </a:ln>
          <a:effectLst/>
        </p:spPr>
        <p:txBody>
          <a:bodyPr anchor="ctr"/>
          <a:lstStyle/>
          <a:p>
            <a:pPr indent="355600" algn="l">
              <a:buFontTx/>
              <a:buChar char="•"/>
              <a:defRPr/>
            </a:pPr>
            <a:r>
              <a:rPr lang="cs-CZ" sz="2400">
                <a:solidFill>
                  <a:srgbClr val="FFC000"/>
                </a:solidFill>
                <a:effectLst>
                  <a:outerShdw blurRad="38100" dist="38100" dir="2700000" algn="tl">
                    <a:srgbClr val="000000"/>
                  </a:outerShdw>
                </a:effectLst>
              </a:rPr>
              <a:t>do 10 ppm  - bolesti hlavy až bezvedomie</a:t>
            </a:r>
          </a:p>
        </p:txBody>
      </p:sp>
      <p:sp>
        <p:nvSpPr>
          <p:cNvPr id="17421" name="Rectangle 13"/>
          <p:cNvSpPr>
            <a:spLocks noRot="1" noChangeArrowheads="1"/>
          </p:cNvSpPr>
          <p:nvPr/>
        </p:nvSpPr>
        <p:spPr bwMode="auto">
          <a:xfrm>
            <a:off x="304800" y="4267200"/>
            <a:ext cx="8839200" cy="9144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viac ako 1 000 ppm zabíja v priebehu niekoľkých minút</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(rozrušuje dvojité väzby  v organických zlúčeninách)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Atmosféra Zeme</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30725" name="Picture 7"/>
          <p:cNvPicPr>
            <a:picLocks noChangeAspect="1" noChangeArrowheads="1"/>
          </p:cNvPicPr>
          <p:nvPr/>
        </p:nvPicPr>
        <p:blipFill>
          <a:blip r:embed="rId3"/>
          <a:srcRect/>
          <a:stretch>
            <a:fillRect/>
          </a:stretch>
        </p:blipFill>
        <p:spPr bwMode="auto">
          <a:xfrm>
            <a:off x="381000" y="914400"/>
            <a:ext cx="8458200" cy="47577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p:cNvPicPr>
            <a:picLocks noChangeAspect="1" noChangeArrowheads="1"/>
          </p:cNvPicPr>
          <p:nvPr/>
        </p:nvPicPr>
        <p:blipFill>
          <a:blip r:embed="rId3"/>
          <a:srcRect/>
          <a:stretch>
            <a:fillRect/>
          </a:stretch>
        </p:blipFill>
        <p:spPr bwMode="auto">
          <a:xfrm>
            <a:off x="381000" y="152400"/>
            <a:ext cx="8349020" cy="5105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Obdĺžnik 1"/>
          <p:cNvSpPr/>
          <p:nvPr/>
        </p:nvSpPr>
        <p:spPr>
          <a:xfrm>
            <a:off x="392430" y="5261610"/>
            <a:ext cx="8337590" cy="646331"/>
          </a:xfrm>
          <a:prstGeom prst="rect">
            <a:avLst/>
          </a:prstGeom>
        </p:spPr>
        <p:txBody>
          <a:bodyPr wrap="square">
            <a:spAutoFit/>
          </a:bodyPr>
          <a:lstStyle/>
          <a:p>
            <a:r>
              <a:rPr lang="sk-SK" dirty="0">
                <a:solidFill>
                  <a:srgbClr val="FFC000"/>
                </a:solidFill>
                <a:cs typeface="Times New Roman" panose="02020603050405020304" pitchFamily="18" charset="0"/>
              </a:rPr>
              <a:t>Center </a:t>
            </a:r>
            <a:r>
              <a:rPr lang="sk-SK" dirty="0" err="1">
                <a:solidFill>
                  <a:srgbClr val="FFC000"/>
                </a:solidFill>
                <a:cs typeface="Times New Roman" panose="02020603050405020304" pitchFamily="18" charset="0"/>
              </a:rPr>
              <a:t>for</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Global</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Environmental</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Research</a:t>
            </a:r>
            <a:r>
              <a:rPr lang="sk-SK" dirty="0">
                <a:solidFill>
                  <a:srgbClr val="FFC000"/>
                </a:solidFill>
                <a:cs typeface="Times New Roman" panose="02020603050405020304" pitchFamily="18" charset="0"/>
              </a:rPr>
              <a:t>, National </a:t>
            </a:r>
            <a:r>
              <a:rPr lang="sk-SK" dirty="0" err="1">
                <a:solidFill>
                  <a:srgbClr val="FFC000"/>
                </a:solidFill>
                <a:cs typeface="Times New Roman" panose="02020603050405020304" pitchFamily="18" charset="0"/>
              </a:rPr>
              <a:t>Institute</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for</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Environmental</a:t>
            </a:r>
            <a:r>
              <a:rPr lang="sk-SK" dirty="0">
                <a:solidFill>
                  <a:srgbClr val="FFC000"/>
                </a:solidFill>
                <a:cs typeface="Times New Roman" panose="02020603050405020304" pitchFamily="18" charset="0"/>
              </a:rPr>
              <a:t> </a:t>
            </a:r>
            <a:r>
              <a:rPr lang="sk-SK" dirty="0" err="1">
                <a:solidFill>
                  <a:srgbClr val="FFC000"/>
                </a:solidFill>
                <a:cs typeface="Times New Roman" panose="02020603050405020304" pitchFamily="18" charset="0"/>
              </a:rPr>
              <a:t>Studies</a:t>
            </a:r>
            <a:r>
              <a:rPr lang="sk-SK" dirty="0">
                <a:solidFill>
                  <a:srgbClr val="FFC000"/>
                </a:solidFill>
                <a:cs typeface="Times New Roman" panose="02020603050405020304" pitchFamily="18" charset="0"/>
              </a:rPr>
              <a:t> </a:t>
            </a:r>
            <a:r>
              <a:rPr lang="sk-SK" dirty="0" smtClean="0">
                <a:solidFill>
                  <a:srgbClr val="FFC000"/>
                </a:solidFill>
                <a:cs typeface="Times New Roman" panose="02020603050405020304" pitchFamily="18" charset="0"/>
              </a:rPr>
              <a:t>Japan</a:t>
            </a:r>
            <a:endParaRPr lang="sk-SK" dirty="0">
              <a:solidFill>
                <a:srgbClr val="FFC00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286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dirty="0">
                <a:solidFill>
                  <a:srgbClr val="FFC000"/>
                </a:solidFill>
                <a:effectLst>
                  <a:outerShdw blurRad="38100" dist="38100" dir="2700000" algn="tl">
                    <a:srgbClr val="000000"/>
                  </a:outerShdw>
                </a:effectLst>
              </a:rPr>
              <a:t/>
            </a:r>
            <a:br>
              <a:rPr lang="cs-CZ" sz="3200" dirty="0">
                <a:solidFill>
                  <a:srgbClr val="FFC000"/>
                </a:solidFill>
                <a:effectLst>
                  <a:outerShdw blurRad="38100" dist="38100" dir="2700000" algn="tl">
                    <a:srgbClr val="000000"/>
                  </a:outerShdw>
                </a:effectLst>
              </a:rPr>
            </a:br>
            <a:r>
              <a:rPr lang="cs-CZ" sz="3200" dirty="0" err="1" smtClean="0">
                <a:solidFill>
                  <a:srgbClr val="FFC000"/>
                </a:solidFill>
                <a:effectLst>
                  <a:outerShdw blurRad="38100" dist="38100" dir="2700000" algn="tl">
                    <a:srgbClr val="000000"/>
                  </a:outerShdw>
                </a:effectLst>
              </a:rPr>
              <a:t>Absorpcia</a:t>
            </a:r>
            <a:r>
              <a:rPr lang="cs-CZ" sz="3200" dirty="0" smtClean="0">
                <a:solidFill>
                  <a:srgbClr val="FFC000"/>
                </a:solidFill>
                <a:effectLst>
                  <a:outerShdw blurRad="38100" dist="38100" dir="2700000" algn="tl">
                    <a:srgbClr val="000000"/>
                  </a:outerShdw>
                </a:effectLst>
              </a:rPr>
              <a:t> UV </a:t>
            </a:r>
            <a:r>
              <a:rPr lang="cs-CZ" sz="3200" dirty="0" err="1" smtClean="0">
                <a:solidFill>
                  <a:srgbClr val="FFC000"/>
                </a:solidFill>
                <a:effectLst>
                  <a:outerShdw blurRad="38100" dist="38100" dir="2700000" algn="tl">
                    <a:srgbClr val="000000"/>
                  </a:outerShdw>
                </a:effectLst>
              </a:rPr>
              <a:t>žiarenia</a:t>
            </a:r>
            <a:r>
              <a:rPr lang="cs-CZ" sz="3200" dirty="0" smtClean="0">
                <a:solidFill>
                  <a:srgbClr val="FFC000"/>
                </a:solidFill>
                <a:effectLst>
                  <a:outerShdw blurRad="38100" dist="38100" dir="2700000" algn="tl">
                    <a:srgbClr val="000000"/>
                  </a:outerShdw>
                </a:effectLst>
              </a:rPr>
              <a:t> v </a:t>
            </a:r>
            <a:r>
              <a:rPr lang="cs-CZ" sz="3200" dirty="0" err="1" smtClean="0">
                <a:solidFill>
                  <a:srgbClr val="FFC000"/>
                </a:solidFill>
                <a:effectLst>
                  <a:outerShdw blurRad="38100" dist="38100" dir="2700000" algn="tl">
                    <a:srgbClr val="000000"/>
                  </a:outerShdw>
                </a:effectLst>
              </a:rPr>
              <a:t>atmosfére</a:t>
            </a:r>
            <a:r>
              <a:rPr lang="cs-CZ" sz="3200" dirty="0" smtClean="0">
                <a:solidFill>
                  <a:srgbClr val="FFC000"/>
                </a:solidFill>
                <a:effectLst>
                  <a:outerShdw blurRad="38100" dist="38100" dir="2700000" algn="tl">
                    <a:srgbClr val="000000"/>
                  </a:outerShdw>
                </a:effectLst>
              </a:rPr>
              <a:t> </a:t>
            </a:r>
            <a:r>
              <a:rPr lang="cs-CZ" sz="3200" dirty="0" err="1" smtClean="0">
                <a:solidFill>
                  <a:srgbClr val="FFC000"/>
                </a:solidFill>
                <a:effectLst>
                  <a:outerShdw blurRad="38100" dist="38100" dir="2700000" algn="tl">
                    <a:srgbClr val="000000"/>
                  </a:outerShdw>
                </a:effectLst>
              </a:rPr>
              <a:t>Zeme</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pic>
        <p:nvPicPr>
          <p:cNvPr id="2050" name="Picture 2" descr="Graph of ultraviolet flu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30" y="1676400"/>
            <a:ext cx="8681539"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ĺžnik 1"/>
          <p:cNvSpPr/>
          <p:nvPr/>
        </p:nvSpPr>
        <p:spPr>
          <a:xfrm>
            <a:off x="1142999" y="5486400"/>
            <a:ext cx="6858000" cy="461665"/>
          </a:xfrm>
          <a:prstGeom prst="rect">
            <a:avLst/>
          </a:prstGeom>
        </p:spPr>
        <p:txBody>
          <a:bodyPr wrap="square">
            <a:spAutoFit/>
          </a:bodyPr>
          <a:lstStyle/>
          <a:p>
            <a:r>
              <a:rPr lang="sk-SK" sz="2400" dirty="0">
                <a:solidFill>
                  <a:srgbClr val="FFC000"/>
                </a:solidFill>
                <a:effectLst>
                  <a:outerShdw blurRad="38100" dist="38100" dir="2700000" algn="tl">
                    <a:srgbClr val="000000"/>
                  </a:outerShdw>
                </a:effectLst>
              </a:rPr>
              <a:t>http://ozonewatch.gsfc.nasa.gov/facts/SH.html</a:t>
            </a:r>
          </a:p>
        </p:txBody>
      </p:sp>
    </p:spTree>
    <p:extLst>
      <p:ext uri="{BB962C8B-B14F-4D97-AF65-F5344CB8AC3E}">
        <p14:creationId xmlns:p14="http://schemas.microsoft.com/office/powerpoint/2010/main" val="23882907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2969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p:cNvSpPr>
            <a:spLocks noRot="1" noChangeArrowheads="1"/>
          </p:cNvSpPr>
          <p:nvPr/>
        </p:nvSpPr>
        <p:spPr bwMode="auto">
          <a:xfrm>
            <a:off x="152400" y="152400"/>
            <a:ext cx="6781800" cy="762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nchor="ctr"/>
          <a:lstStyle/>
          <a:p>
            <a:pPr algn="l">
              <a:defRPr/>
            </a:pPr>
            <a:r>
              <a:rPr lang="cs-CZ" sz="3200">
                <a:solidFill>
                  <a:srgbClr val="FFC000"/>
                </a:solidFill>
                <a:effectLst>
                  <a:outerShdw blurRad="38100" dist="38100" dir="2700000" algn="tl">
                    <a:srgbClr val="000000"/>
                  </a:outerShdw>
                </a:effectLst>
              </a:rPr>
              <a:t>Ako vzniká ozón?</a:t>
            </a:r>
            <a:endParaRPr lang="cs-CZ" sz="3200" baseline="-25000">
              <a:solidFill>
                <a:srgbClr val="FFC000"/>
              </a:solidFill>
              <a:effectLst>
                <a:outerShdw blurRad="38100" dist="38100" dir="2700000" algn="tl">
                  <a:srgbClr val="000000"/>
                </a:outerShdw>
              </a:effectLst>
            </a:endParaRPr>
          </a:p>
        </p:txBody>
      </p:sp>
      <p:grpSp>
        <p:nvGrpSpPr>
          <p:cNvPr id="29701" name="Organization Chart 20"/>
          <p:cNvGrpSpPr>
            <a:grpSpLocks/>
          </p:cNvGrpSpPr>
          <p:nvPr/>
        </p:nvGrpSpPr>
        <p:grpSpPr bwMode="auto">
          <a:xfrm>
            <a:off x="762000" y="914400"/>
            <a:ext cx="7620000" cy="2895600"/>
            <a:chOff x="1152" y="1309"/>
            <a:chExt cx="1872" cy="1152"/>
          </a:xfrm>
        </p:grpSpPr>
        <p:cxnSp>
          <p:nvCxnSpPr>
            <p:cNvPr id="29706" name="_s1028"/>
            <p:cNvCxnSpPr>
              <a:cxnSpLocks noChangeShapeType="1"/>
              <a:stCxn id="8" idx="0"/>
              <a:endCxn id="6" idx="2"/>
            </p:cNvCxnSpPr>
            <p:nvPr/>
          </p:nvCxnSpPr>
          <p:spPr bwMode="auto">
            <a:xfrm rot="-5400000">
              <a:off x="2527" y="2100"/>
              <a:ext cx="132"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07" name="_s1029"/>
            <p:cNvCxnSpPr>
              <a:cxnSpLocks noChangeShapeType="1"/>
              <a:stCxn id="7" idx="0"/>
              <a:endCxn id="5" idx="2"/>
            </p:cNvCxnSpPr>
            <p:nvPr/>
          </p:nvCxnSpPr>
          <p:spPr bwMode="auto">
            <a:xfrm rot="-5400000">
              <a:off x="1519" y="2100"/>
              <a:ext cx="132"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9708" name="_s1030"/>
            <p:cNvCxnSpPr>
              <a:cxnSpLocks noChangeShapeType="1"/>
              <a:stCxn id="6" idx="0"/>
              <a:endCxn id="4" idx="2"/>
            </p:cNvCxnSpPr>
            <p:nvPr/>
          </p:nvCxnSpPr>
          <p:spPr bwMode="auto">
            <a:xfrm rot="5400000" flipH="1">
              <a:off x="2274" y="1417"/>
              <a:ext cx="132" cy="504"/>
            </a:xfrm>
            <a:prstGeom prst="bentConnector3">
              <a:avLst>
                <a:gd name="adj1" fmla="val 3428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29709" name="_s1031"/>
            <p:cNvCxnSpPr>
              <a:cxnSpLocks noChangeShapeType="1"/>
              <a:stCxn id="5" idx="0"/>
              <a:endCxn id="4" idx="2"/>
            </p:cNvCxnSpPr>
            <p:nvPr/>
          </p:nvCxnSpPr>
          <p:spPr bwMode="auto">
            <a:xfrm rot="-5400000">
              <a:off x="1770" y="1417"/>
              <a:ext cx="132" cy="504"/>
            </a:xfrm>
            <a:prstGeom prst="bentConnector3">
              <a:avLst>
                <a:gd name="adj1" fmla="val 3428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 name="_s1032"/>
            <p:cNvSpPr>
              <a:spLocks noChangeArrowheads="1"/>
            </p:cNvSpPr>
            <p:nvPr/>
          </p:nvSpPr>
          <p:spPr bwMode="auto">
            <a:xfrm>
              <a:off x="1656" y="1309"/>
              <a:ext cx="865" cy="28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0" tIns="0" rIns="0" bIns="0" anchor="ctr"/>
            <a:lstStyle/>
            <a:p>
              <a:pPr algn="ctr">
                <a:spcAft>
                  <a:spcPct val="0"/>
                </a:spcAft>
                <a:defRPr/>
              </a:pPr>
              <a:r>
                <a:rPr lang="sk-SK" sz="2900" dirty="0">
                  <a:solidFill>
                    <a:srgbClr val="FFC000"/>
                  </a:solidFill>
                  <a:effectLst>
                    <a:outerShdw blurRad="38100" dist="38100" dir="2700000" algn="tl">
                      <a:srgbClr val="C0C0C0"/>
                    </a:outerShdw>
                  </a:effectLst>
                </a:rPr>
                <a:t>Ozón</a:t>
              </a:r>
              <a:endParaRPr lang="cs-CZ" sz="2900" dirty="0">
                <a:solidFill>
                  <a:srgbClr val="FFC000"/>
                </a:solidFill>
                <a:effectLst>
                  <a:outerShdw blurRad="38100" dist="38100" dir="2700000" algn="tl">
                    <a:srgbClr val="C0C0C0"/>
                  </a:outerShdw>
                </a:effectLst>
              </a:endParaRPr>
            </a:p>
          </p:txBody>
        </p:sp>
        <p:sp>
          <p:nvSpPr>
            <p:cNvPr id="5" name="_s1033"/>
            <p:cNvSpPr>
              <a:spLocks noChangeArrowheads="1"/>
            </p:cNvSpPr>
            <p:nvPr/>
          </p:nvSpPr>
          <p:spPr bwMode="auto">
            <a:xfrm>
              <a:off x="1152" y="1741"/>
              <a:ext cx="864" cy="288"/>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sk-SK" sz="2600">
                  <a:solidFill>
                    <a:srgbClr val="FFC000"/>
                  </a:solidFill>
                  <a:effectLst>
                    <a:outerShdw blurRad="38100" dist="38100" dir="2700000" algn="tl">
                      <a:srgbClr val="C0C0C0"/>
                    </a:outerShdw>
                  </a:effectLst>
                </a:rPr>
                <a:t>stratosférický (80-90%)</a:t>
              </a:r>
              <a:endParaRPr lang="cs-CZ" sz="2600">
                <a:solidFill>
                  <a:srgbClr val="FFC000"/>
                </a:solidFill>
                <a:effectLst>
                  <a:outerShdw blurRad="38100" dist="38100" dir="2700000" algn="tl">
                    <a:srgbClr val="C0C0C0"/>
                  </a:outerShdw>
                </a:effectLst>
              </a:endParaRPr>
            </a:p>
          </p:txBody>
        </p:sp>
        <p:sp>
          <p:nvSpPr>
            <p:cNvPr id="6" name="_s1034"/>
            <p:cNvSpPr>
              <a:spLocks noChangeArrowheads="1"/>
            </p:cNvSpPr>
            <p:nvPr/>
          </p:nvSpPr>
          <p:spPr bwMode="auto">
            <a:xfrm>
              <a:off x="2160" y="1741"/>
              <a:ext cx="864" cy="288"/>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sk-SK" sz="2600">
                  <a:solidFill>
                    <a:srgbClr val="FFC000"/>
                  </a:solidFill>
                  <a:effectLst>
                    <a:outerShdw blurRad="38100" dist="38100" dir="2700000" algn="tl">
                      <a:srgbClr val="C0C0C0"/>
                    </a:outerShdw>
                  </a:effectLst>
                </a:rPr>
                <a:t>troposférický (10-20%)</a:t>
              </a:r>
              <a:endParaRPr lang="cs-CZ" sz="2600">
                <a:solidFill>
                  <a:srgbClr val="FFC000"/>
                </a:solidFill>
                <a:effectLst>
                  <a:outerShdw blurRad="38100" dist="38100" dir="2700000" algn="tl">
                    <a:srgbClr val="C0C0C0"/>
                  </a:outerShdw>
                </a:effectLst>
              </a:endParaRPr>
            </a:p>
          </p:txBody>
        </p:sp>
        <p:sp>
          <p:nvSpPr>
            <p:cNvPr id="7" name="_s1035"/>
            <p:cNvSpPr>
              <a:spLocks noChangeArrowheads="1"/>
            </p:cNvSpPr>
            <p:nvPr/>
          </p:nvSpPr>
          <p:spPr bwMode="auto">
            <a:xfrm>
              <a:off x="1152" y="2173"/>
              <a:ext cx="864" cy="288"/>
            </a:xfrm>
            <a:prstGeom prst="roundRect">
              <a:avLst>
                <a:gd name="adj" fmla="val 16667"/>
              </a:avLst>
            </a:prstGeom>
            <a:noFill/>
            <a:ln w="2857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cs-CZ" sz="2400">
                  <a:solidFill>
                    <a:srgbClr val="FFC000"/>
                  </a:solidFill>
                  <a:effectLst>
                    <a:outerShdw blurRad="38100" dist="38100" dir="2700000" algn="tl">
                      <a:srgbClr val="C0C0C0"/>
                    </a:outerShdw>
                  </a:effectLst>
                  <a:sym typeface="Symbol" pitchFamily="18" charset="2"/>
                </a:rPr>
                <a:t>O</a:t>
              </a:r>
              <a:r>
                <a:rPr lang="cs-CZ" sz="2400" baseline="-25000">
                  <a:solidFill>
                    <a:srgbClr val="FFC000"/>
                  </a:solidFill>
                  <a:effectLst>
                    <a:outerShdw blurRad="38100" dist="38100" dir="2700000" algn="tl">
                      <a:srgbClr val="C0C0C0"/>
                    </a:outerShdw>
                  </a:effectLst>
                  <a:sym typeface="Symbol" pitchFamily="18" charset="2"/>
                </a:rPr>
                <a:t>2</a:t>
              </a:r>
              <a:r>
                <a:rPr lang="cs-CZ" sz="2400">
                  <a:solidFill>
                    <a:srgbClr val="FFC000"/>
                  </a:solidFill>
                  <a:effectLst>
                    <a:outerShdw blurRad="38100" dist="38100" dir="2700000" algn="tl">
                      <a:srgbClr val="C0C0C0"/>
                    </a:outerShdw>
                  </a:effectLst>
                  <a:sym typeface="Symbol" pitchFamily="18" charset="2"/>
                </a:rPr>
                <a:t> + h</a:t>
              </a:r>
              <a:r>
                <a:rPr lang="cs-CZ" sz="2400" baseline="30000">
                  <a:solidFill>
                    <a:srgbClr val="FFC000"/>
                  </a:solidFill>
                  <a:effectLst>
                    <a:outerShdw blurRad="38100" dist="38100" dir="2700000" algn="tl">
                      <a:srgbClr val="C0C0C0"/>
                    </a:outerShdw>
                  </a:effectLst>
                  <a:sym typeface="Symbol" pitchFamily="18" charset="2"/>
                </a:rPr>
                <a:t>.</a:t>
              </a:r>
              <a:r>
                <a:rPr lang="cs-CZ" sz="2400" i="1">
                  <a:solidFill>
                    <a:srgbClr val="FFC000"/>
                  </a:solidFill>
                  <a:effectLst>
                    <a:outerShdw blurRad="38100" dist="38100" dir="2700000" algn="tl">
                      <a:srgbClr val="C0C0C0"/>
                    </a:outerShdw>
                  </a:effectLst>
                  <a:sym typeface="Symbol" pitchFamily="18" charset="2"/>
                </a:rPr>
                <a:t>f</a:t>
              </a:r>
              <a:r>
                <a:rPr lang="cs-CZ" sz="2400">
                  <a:solidFill>
                    <a:srgbClr val="FFC000"/>
                  </a:solidFill>
                  <a:effectLst>
                    <a:outerShdw blurRad="38100" dist="38100" dir="2700000" algn="tl">
                      <a:srgbClr val="C0C0C0"/>
                    </a:outerShdw>
                  </a:effectLst>
                  <a:sym typeface="Symbol" pitchFamily="18" charset="2"/>
                </a:rPr>
                <a:t>  </a:t>
              </a:r>
              <a:r>
                <a:rPr lang="cs-CZ" sz="2400">
                  <a:solidFill>
                    <a:srgbClr val="FFC000"/>
                  </a:solidFill>
                  <a:effectLst>
                    <a:outerShdw blurRad="38100" dist="38100" dir="2700000" algn="tl">
                      <a:srgbClr val="C0C0C0"/>
                    </a:outerShdw>
                  </a:effectLst>
                </a:rPr>
                <a:t>O</a:t>
              </a:r>
              <a:r>
                <a:rPr lang="cs-CZ" sz="2400" baseline="30000">
                  <a:solidFill>
                    <a:srgbClr val="FFC000"/>
                  </a:solidFill>
                  <a:effectLst>
                    <a:outerShdw blurRad="38100" dist="38100" dir="2700000" algn="tl">
                      <a:srgbClr val="C0C0C0"/>
                    </a:outerShdw>
                  </a:effectLst>
                </a:rPr>
                <a:t>·</a:t>
              </a:r>
              <a:r>
                <a:rPr lang="cs-CZ" sz="2400">
                  <a:solidFill>
                    <a:srgbClr val="FFC000"/>
                  </a:solidFill>
                  <a:effectLst>
                    <a:outerShdw blurRad="38100" dist="38100" dir="2700000" algn="tl">
                      <a:srgbClr val="C0C0C0"/>
                    </a:outerShdw>
                  </a:effectLst>
                  <a:sym typeface="Symbol" pitchFamily="18" charset="2"/>
                </a:rPr>
                <a:t> + O</a:t>
              </a:r>
              <a:r>
                <a:rPr lang="cs-CZ" sz="2400" baseline="30000">
                  <a:solidFill>
                    <a:srgbClr val="FFC000"/>
                  </a:solidFill>
                  <a:effectLst>
                    <a:outerShdw blurRad="38100" dist="38100" dir="2700000" algn="tl">
                      <a:srgbClr val="C0C0C0"/>
                    </a:outerShdw>
                  </a:effectLst>
                  <a:sym typeface="Symbol" pitchFamily="18" charset="2"/>
                </a:rPr>
                <a:t>·</a:t>
              </a:r>
            </a:p>
            <a:p>
              <a:pPr algn="ctr">
                <a:spcAft>
                  <a:spcPct val="0"/>
                </a:spcAft>
                <a:defRPr/>
              </a:pPr>
              <a:r>
                <a:rPr lang="sk-SK" sz="2400">
                  <a:solidFill>
                    <a:srgbClr val="FFC000"/>
                  </a:solidFill>
                  <a:effectLst>
                    <a:outerShdw blurRad="38100" dist="38100" dir="2700000" algn="tl">
                      <a:srgbClr val="C0C0C0"/>
                    </a:outerShdw>
                  </a:effectLst>
                  <a:cs typeface="Times New Roman" pitchFamily="18" charset="0"/>
                  <a:sym typeface="Symbol" pitchFamily="18" charset="2"/>
                </a:rPr>
                <a:t>(</a:t>
              </a:r>
              <a:r>
                <a:rPr lang="el-GR" sz="2400">
                  <a:solidFill>
                    <a:srgbClr val="FFC000"/>
                  </a:solidFill>
                  <a:effectLst>
                    <a:outerShdw blurRad="38100" dist="38100" dir="2700000" algn="tl">
                      <a:srgbClr val="C0C0C0"/>
                    </a:outerShdw>
                  </a:effectLst>
                  <a:cs typeface="Times New Roman" pitchFamily="18" charset="0"/>
                  <a:sym typeface="Symbol" pitchFamily="18" charset="2"/>
                </a:rPr>
                <a:t>λ</a:t>
              </a:r>
              <a:r>
                <a:rPr lang="sk-SK" sz="2400">
                  <a:solidFill>
                    <a:srgbClr val="FFC000"/>
                  </a:solidFill>
                  <a:effectLst>
                    <a:outerShdw blurRad="38100" dist="38100" dir="2700000" algn="tl">
                      <a:srgbClr val="C0C0C0"/>
                    </a:outerShdw>
                  </a:effectLst>
                  <a:cs typeface="Times New Roman" pitchFamily="18" charset="0"/>
                  <a:sym typeface="Symbol" pitchFamily="18" charset="2"/>
                </a:rPr>
                <a:t> </a:t>
              </a:r>
              <a:r>
                <a:rPr lang="sk-SK" sz="2400">
                  <a:solidFill>
                    <a:srgbClr val="FFC000"/>
                  </a:solidFill>
                  <a:effectLst>
                    <a:outerShdw blurRad="38100" dist="38100" dir="2700000" algn="tl">
                      <a:srgbClr val="C0C0C0"/>
                    </a:outerShdw>
                  </a:effectLst>
                  <a:sym typeface="Symbol" pitchFamily="18" charset="2"/>
                </a:rPr>
                <a:t>&lt; 242 nm)</a:t>
              </a:r>
              <a:r>
                <a:rPr lang="cs-CZ" sz="2400">
                  <a:solidFill>
                    <a:srgbClr val="FFC000"/>
                  </a:solidFill>
                  <a:latin typeface="Arial" charset="0"/>
                  <a:sym typeface="Symbol" pitchFamily="18" charset="2"/>
                </a:rPr>
                <a:t> </a:t>
              </a:r>
              <a:endParaRPr lang="el-GR" sz="2400">
                <a:solidFill>
                  <a:srgbClr val="FFC000"/>
                </a:solidFill>
                <a:latin typeface="Arial" charset="0"/>
                <a:sym typeface="Symbol" pitchFamily="18" charset="2"/>
              </a:endParaRPr>
            </a:p>
          </p:txBody>
        </p:sp>
        <p:sp>
          <p:nvSpPr>
            <p:cNvPr id="8" name="_s1036"/>
            <p:cNvSpPr>
              <a:spLocks noChangeArrowheads="1"/>
            </p:cNvSpPr>
            <p:nvPr/>
          </p:nvSpPr>
          <p:spPr bwMode="auto">
            <a:xfrm>
              <a:off x="2160" y="2173"/>
              <a:ext cx="864" cy="288"/>
            </a:xfrm>
            <a:prstGeom prst="roundRect">
              <a:avLst>
                <a:gd name="adj" fmla="val 16667"/>
              </a:avLst>
            </a:prstGeom>
            <a:noFill/>
            <a:ln w="28575" cap="rnd"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cs-CZ" sz="2400">
                  <a:solidFill>
                    <a:srgbClr val="FFC000"/>
                  </a:solidFill>
                  <a:effectLst>
                    <a:outerShdw blurRad="38100" dist="38100" dir="2700000" algn="tl">
                      <a:srgbClr val="C0C0C0"/>
                    </a:outerShdw>
                  </a:effectLst>
                </a:rPr>
                <a:t>NO</a:t>
              </a:r>
              <a:r>
                <a:rPr lang="cs-CZ" sz="2400" baseline="-25000">
                  <a:solidFill>
                    <a:srgbClr val="FFC000"/>
                  </a:solidFill>
                  <a:effectLst>
                    <a:outerShdw blurRad="38100" dist="38100" dir="2700000" algn="tl">
                      <a:srgbClr val="C0C0C0"/>
                    </a:outerShdw>
                  </a:effectLst>
                </a:rPr>
                <a:t>2</a:t>
              </a:r>
              <a:r>
                <a:rPr lang="cs-CZ" sz="2400">
                  <a:solidFill>
                    <a:srgbClr val="FFC000"/>
                  </a:solidFill>
                  <a:effectLst>
                    <a:outerShdw blurRad="38100" dist="38100" dir="2700000" algn="tl">
                      <a:srgbClr val="C0C0C0"/>
                    </a:outerShdw>
                  </a:effectLst>
                </a:rPr>
                <a:t> + h</a:t>
              </a:r>
              <a:r>
                <a:rPr lang="cs-CZ" sz="2400" baseline="30000">
                  <a:solidFill>
                    <a:srgbClr val="FFC000"/>
                  </a:solidFill>
                  <a:effectLst>
                    <a:outerShdw blurRad="38100" dist="38100" dir="2700000" algn="tl">
                      <a:srgbClr val="C0C0C0"/>
                    </a:outerShdw>
                  </a:effectLst>
                  <a:latin typeface="Arial" charset="0"/>
                  <a:sym typeface="Symbol" pitchFamily="18" charset="2"/>
                </a:rPr>
                <a:t>.</a:t>
              </a:r>
              <a:r>
                <a:rPr lang="cs-CZ" sz="2400" i="1">
                  <a:solidFill>
                    <a:srgbClr val="FFC000"/>
                  </a:solidFill>
                  <a:effectLst>
                    <a:outerShdw blurRad="38100" dist="38100" dir="2700000" algn="tl">
                      <a:srgbClr val="C0C0C0"/>
                    </a:outerShdw>
                  </a:effectLst>
                  <a:sym typeface="Symbol" pitchFamily="18" charset="2"/>
                </a:rPr>
                <a:t>f</a:t>
              </a:r>
              <a:r>
                <a:rPr lang="cs-CZ" sz="2400">
                  <a:solidFill>
                    <a:srgbClr val="FFC000"/>
                  </a:solidFill>
                  <a:effectLst>
                    <a:outerShdw blurRad="38100" dist="38100" dir="2700000" algn="tl">
                      <a:srgbClr val="C0C0C0"/>
                    </a:outerShdw>
                  </a:effectLst>
                </a:rPr>
                <a:t> </a:t>
              </a:r>
              <a:r>
                <a:rPr lang="cs-CZ" sz="2400">
                  <a:solidFill>
                    <a:srgbClr val="FFC000"/>
                  </a:solidFill>
                  <a:effectLst>
                    <a:outerShdw blurRad="38100" dist="38100" dir="2700000" algn="tl">
                      <a:srgbClr val="C0C0C0"/>
                    </a:outerShdw>
                  </a:effectLst>
                  <a:sym typeface="Symbol" pitchFamily="18" charset="2"/>
                </a:rPr>
                <a:t></a:t>
              </a:r>
              <a:r>
                <a:rPr lang="cs-CZ" sz="2400">
                  <a:solidFill>
                    <a:srgbClr val="FFC000"/>
                  </a:solidFill>
                  <a:effectLst>
                    <a:outerShdw blurRad="38100" dist="38100" dir="2700000" algn="tl">
                      <a:srgbClr val="C0C0C0"/>
                    </a:outerShdw>
                  </a:effectLst>
                </a:rPr>
                <a:t> NO</a:t>
              </a:r>
              <a:r>
                <a:rPr lang="cs-CZ" sz="2400" baseline="30000">
                  <a:solidFill>
                    <a:srgbClr val="FFC000"/>
                  </a:solidFill>
                  <a:effectLst>
                    <a:outerShdw blurRad="38100" dist="38100" dir="2700000" algn="tl">
                      <a:srgbClr val="C0C0C0"/>
                    </a:outerShdw>
                  </a:effectLst>
                </a:rPr>
                <a:t>·</a:t>
              </a:r>
              <a:r>
                <a:rPr lang="cs-CZ" sz="2400">
                  <a:solidFill>
                    <a:srgbClr val="FFC000"/>
                  </a:solidFill>
                  <a:effectLst>
                    <a:outerShdw blurRad="38100" dist="38100" dir="2700000" algn="tl">
                      <a:srgbClr val="C0C0C0"/>
                    </a:outerShdw>
                  </a:effectLst>
                </a:rPr>
                <a:t> + O</a:t>
              </a:r>
              <a:r>
                <a:rPr lang="cs-CZ" sz="2400" baseline="30000">
                  <a:solidFill>
                    <a:srgbClr val="FFC000"/>
                  </a:solidFill>
                  <a:effectLst>
                    <a:outerShdw blurRad="38100" dist="38100" dir="2700000" algn="tl">
                      <a:srgbClr val="C0C0C0"/>
                    </a:outerShdw>
                  </a:effectLst>
                </a:rPr>
                <a:t>·</a:t>
              </a:r>
            </a:p>
            <a:p>
              <a:pPr algn="ctr">
                <a:spcAft>
                  <a:spcPct val="0"/>
                </a:spcAft>
                <a:defRPr/>
              </a:pPr>
              <a:r>
                <a:rPr lang="sk-SK" sz="2400">
                  <a:solidFill>
                    <a:srgbClr val="FFC000"/>
                  </a:solidFill>
                  <a:effectLst>
                    <a:outerShdw blurRad="38100" dist="38100" dir="2700000" algn="tl">
                      <a:srgbClr val="C0C0C0"/>
                    </a:outerShdw>
                  </a:effectLst>
                </a:rPr>
                <a:t>(</a:t>
              </a:r>
              <a:r>
                <a:rPr lang="sk-SK" sz="2400">
                  <a:solidFill>
                    <a:srgbClr val="FFC000"/>
                  </a:solidFill>
                  <a:effectLst>
                    <a:outerShdw blurRad="38100" dist="38100" dir="2700000" algn="tl">
                      <a:srgbClr val="C0C0C0"/>
                    </a:outerShdw>
                  </a:effectLst>
                  <a:sym typeface="Symbol" pitchFamily="18" charset="2"/>
                </a:rPr>
                <a:t></a:t>
              </a:r>
              <a:r>
                <a:rPr lang="sk-SK" sz="2400">
                  <a:solidFill>
                    <a:srgbClr val="FFC000"/>
                  </a:solidFill>
                  <a:effectLst>
                    <a:outerShdw blurRad="38100" dist="38100" dir="2700000" algn="tl">
                      <a:srgbClr val="C0C0C0"/>
                    </a:outerShdw>
                  </a:effectLst>
                </a:rPr>
                <a:t> &lt; 400 nm)</a:t>
              </a:r>
              <a:r>
                <a:rPr lang="cs-CZ" sz="2400">
                  <a:solidFill>
                    <a:srgbClr val="FFC000"/>
                  </a:solidFill>
                  <a:effectLst>
                    <a:outerShdw blurRad="38100" dist="38100" dir="2700000" algn="tl">
                      <a:srgbClr val="C0C0C0"/>
                    </a:outerShdw>
                  </a:effectLst>
                </a:rPr>
                <a:t>  </a:t>
              </a:r>
            </a:p>
          </p:txBody>
        </p:sp>
      </p:grpSp>
      <p:sp>
        <p:nvSpPr>
          <p:cNvPr id="31782" name="Rectangle 38"/>
          <p:cNvSpPr>
            <a:spLocks noChangeArrowheads="1"/>
          </p:cNvSpPr>
          <p:nvPr/>
        </p:nvSpPr>
        <p:spPr bwMode="auto">
          <a:xfrm>
            <a:off x="2209800" y="4648200"/>
            <a:ext cx="4876800" cy="1198563"/>
          </a:xfrm>
          <a:prstGeom prst="rect">
            <a:avLst/>
          </a:prstGeom>
          <a:noFill/>
          <a:ln w="38100" algn="ctr">
            <a:solidFill>
              <a:schemeClr val="tx1"/>
            </a:solidFill>
            <a:miter lim="800000"/>
            <a:headEnd/>
            <a:tailEnd/>
          </a:ln>
          <a:effectLst/>
        </p:spPr>
        <p:txBody>
          <a:bodyPr anchor="ctr">
            <a:spAutoFit/>
          </a:bodyPr>
          <a:lstStyle/>
          <a:p>
            <a:pPr algn="ctr">
              <a:spcAft>
                <a:spcPct val="5000"/>
              </a:spcAft>
              <a:tabLst>
                <a:tab pos="631825" algn="l"/>
              </a:tabLst>
              <a:defRPr/>
            </a:pPr>
            <a:r>
              <a:rPr lang="cs-CZ" sz="3200">
                <a:solidFill>
                  <a:srgbClr val="FFC000"/>
                </a:solidFill>
                <a:effectLst>
                  <a:outerShdw blurRad="38100" dist="38100" dir="2700000" algn="tl">
                    <a:srgbClr val="000000"/>
                  </a:outerShdw>
                </a:effectLst>
              </a:rPr>
              <a:t>O</a:t>
            </a:r>
            <a:r>
              <a:rPr lang="cs-CZ" sz="3200" baseline="-25000">
                <a:solidFill>
                  <a:srgbClr val="FFC000"/>
                </a:solidFill>
                <a:effectLst>
                  <a:outerShdw blurRad="38100" dist="38100" dir="2700000" algn="tl">
                    <a:srgbClr val="000000"/>
                  </a:outerShdw>
                </a:effectLst>
              </a:rPr>
              <a:t>2</a:t>
            </a:r>
            <a:r>
              <a:rPr lang="cs-CZ" sz="3200">
                <a:solidFill>
                  <a:srgbClr val="FFC000"/>
                </a:solidFill>
                <a:effectLst>
                  <a:outerShdw blurRad="38100" dist="38100" dir="2700000" algn="tl">
                    <a:srgbClr val="000000"/>
                  </a:outerShdw>
                </a:effectLst>
              </a:rPr>
              <a:t> + O</a:t>
            </a:r>
            <a:r>
              <a:rPr lang="cs-CZ" sz="3200" baseline="30000">
                <a:solidFill>
                  <a:srgbClr val="FFC000"/>
                </a:solidFill>
                <a:effectLst>
                  <a:outerShdw blurRad="38100" dist="38100" dir="2700000" algn="tl">
                    <a:srgbClr val="000000"/>
                  </a:outerShdw>
                </a:effectLst>
              </a:rPr>
              <a:t>·</a:t>
            </a:r>
            <a:r>
              <a:rPr lang="cs-CZ" sz="3200">
                <a:solidFill>
                  <a:srgbClr val="FFC000"/>
                </a:solidFill>
                <a:effectLst>
                  <a:outerShdw blurRad="38100" dist="38100" dir="2700000" algn="tl">
                    <a:srgbClr val="000000"/>
                  </a:outerShdw>
                </a:effectLst>
              </a:rPr>
              <a:t> + M </a:t>
            </a:r>
            <a:r>
              <a:rPr lang="cs-CZ" sz="3200">
                <a:solidFill>
                  <a:srgbClr val="FFC000"/>
                </a:solidFill>
                <a:effectLst>
                  <a:outerShdw blurRad="38100" dist="38100" dir="2700000" algn="tl">
                    <a:srgbClr val="000000"/>
                  </a:outerShdw>
                </a:effectLst>
                <a:sym typeface="Symbol" pitchFamily="18" charset="2"/>
              </a:rPr>
              <a:t></a:t>
            </a:r>
            <a:r>
              <a:rPr lang="cs-CZ" sz="3200">
                <a:solidFill>
                  <a:srgbClr val="FFC000"/>
                </a:solidFill>
                <a:effectLst>
                  <a:outerShdw blurRad="38100" dist="38100" dir="2700000" algn="tl">
                    <a:srgbClr val="000000"/>
                  </a:outerShdw>
                </a:effectLst>
              </a:rPr>
              <a:t> O</a:t>
            </a:r>
            <a:r>
              <a:rPr lang="cs-CZ" sz="3200" baseline="-25000">
                <a:solidFill>
                  <a:srgbClr val="FFC000"/>
                </a:solidFill>
                <a:effectLst>
                  <a:outerShdw blurRad="38100" dist="38100" dir="2700000" algn="tl">
                    <a:srgbClr val="000000"/>
                  </a:outerShdw>
                </a:effectLst>
                <a:sym typeface="Symbol" pitchFamily="18" charset="2"/>
              </a:rPr>
              <a:t>3</a:t>
            </a:r>
            <a:r>
              <a:rPr lang="cs-CZ" sz="3200">
                <a:solidFill>
                  <a:srgbClr val="FFC000"/>
                </a:solidFill>
                <a:effectLst>
                  <a:outerShdw blurRad="38100" dist="38100" dir="2700000" algn="tl">
                    <a:srgbClr val="000000"/>
                  </a:outerShdw>
                </a:effectLst>
                <a:sym typeface="Symbol" pitchFamily="18" charset="2"/>
              </a:rPr>
              <a:t> + M</a:t>
            </a:r>
          </a:p>
          <a:p>
            <a:pPr algn="ctr">
              <a:spcAft>
                <a:spcPct val="5000"/>
              </a:spcAft>
              <a:tabLst>
                <a:tab pos="631825" algn="l"/>
              </a:tabLst>
              <a:defRPr/>
            </a:pPr>
            <a:endParaRPr lang="cs-CZ" sz="1200">
              <a:solidFill>
                <a:srgbClr val="FFC000"/>
              </a:solidFill>
              <a:effectLst>
                <a:outerShdw blurRad="38100" dist="38100" dir="2700000" algn="tl">
                  <a:srgbClr val="000000"/>
                </a:outerShdw>
              </a:effectLst>
              <a:sym typeface="Symbol" pitchFamily="18" charset="2"/>
            </a:endParaRPr>
          </a:p>
          <a:p>
            <a:pPr algn="ctr">
              <a:spcAft>
                <a:spcPct val="0"/>
              </a:spcAft>
              <a:tabLst>
                <a:tab pos="631825" algn="l"/>
              </a:tabLst>
              <a:defRPr/>
            </a:pPr>
            <a:r>
              <a:rPr lang="sk-SK" sz="2400">
                <a:solidFill>
                  <a:srgbClr val="FFC000"/>
                </a:solidFill>
                <a:effectLst>
                  <a:outerShdw blurRad="38100" dist="38100" dir="2700000" algn="tl">
                    <a:srgbClr val="000000"/>
                  </a:outerShdw>
                </a:effectLst>
                <a:sym typeface="Symbol" pitchFamily="18" charset="2"/>
              </a:rPr>
              <a:t>M – 	neutrálna (kolízna) častica</a:t>
            </a:r>
          </a:p>
        </p:txBody>
      </p:sp>
      <p:sp>
        <p:nvSpPr>
          <p:cNvPr id="31792" name="AutoShape 48"/>
          <p:cNvSpPr>
            <a:spLocks noChangeArrowheads="1"/>
          </p:cNvSpPr>
          <p:nvPr/>
        </p:nvSpPr>
        <p:spPr bwMode="auto">
          <a:xfrm rot="-2044212">
            <a:off x="2819400" y="3962400"/>
            <a:ext cx="381000" cy="609600"/>
          </a:xfrm>
          <a:prstGeom prst="upDownArrow">
            <a:avLst>
              <a:gd name="adj1" fmla="val 50000"/>
              <a:gd name="adj2" fmla="val 32000"/>
            </a:avLst>
          </a:prstGeom>
          <a:noFill/>
          <a:ln w="28575" algn="ctr">
            <a:solidFill>
              <a:schemeClr val="tx1"/>
            </a:solidFill>
            <a:miter lim="800000"/>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31793" name="AutoShape 49"/>
          <p:cNvSpPr>
            <a:spLocks noChangeArrowheads="1"/>
          </p:cNvSpPr>
          <p:nvPr/>
        </p:nvSpPr>
        <p:spPr bwMode="auto">
          <a:xfrm rot="2106783">
            <a:off x="5791200" y="3962400"/>
            <a:ext cx="381000" cy="609600"/>
          </a:xfrm>
          <a:prstGeom prst="upDownArrow">
            <a:avLst>
              <a:gd name="adj1" fmla="val 50000"/>
              <a:gd name="adj2" fmla="val 32000"/>
            </a:avLst>
          </a:prstGeom>
          <a:noFill/>
          <a:ln w="28575" algn="ctr">
            <a:solidFill>
              <a:schemeClr val="tx1"/>
            </a:solidFill>
            <a:miter lim="800000"/>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pic>
        <p:nvPicPr>
          <p:cNvPr id="1043" name="Picture 50"/>
          <p:cNvPicPr>
            <a:picLocks noChangeAspect="1" noChangeArrowheads="1"/>
          </p:cNvPicPr>
          <p:nvPr/>
        </p:nvPicPr>
        <p:blipFill>
          <a:blip r:embed="rId5"/>
          <a:srcRect/>
          <a:stretch>
            <a:fillRect/>
          </a:stretch>
        </p:blipFill>
        <p:spPr bwMode="auto">
          <a:xfrm>
            <a:off x="228600" y="4114800"/>
            <a:ext cx="1857375" cy="11049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p:cNvPicPr>
            <a:picLocks noChangeAspect="1" noChangeArrowheads="1"/>
          </p:cNvPicPr>
          <p:nvPr/>
        </p:nvPicPr>
        <p:blipFill>
          <a:blip r:embed="rId2"/>
          <a:srcRect/>
          <a:stretch>
            <a:fillRect/>
          </a:stretch>
        </p:blipFill>
        <p:spPr bwMode="auto">
          <a:xfrm>
            <a:off x="4257675" y="152400"/>
            <a:ext cx="4616450" cy="60198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ChangeArrowheads="1"/>
          </p:cNvSpPr>
          <p:nvPr/>
        </p:nvSpPr>
        <p:spPr bwMode="auto">
          <a:xfrm>
            <a:off x="10668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307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2"/>
          <p:cNvPicPr>
            <a:picLocks noChangeAspect="1" noChangeArrowheads="1"/>
          </p:cNvPicPr>
          <p:nvPr/>
        </p:nvPicPr>
        <p:blipFill>
          <a:blip r:embed="rId4"/>
          <a:srcRect/>
          <a:stretch>
            <a:fillRect/>
          </a:stretch>
        </p:blipFill>
        <p:spPr bwMode="auto">
          <a:xfrm>
            <a:off x="152400" y="1676400"/>
            <a:ext cx="3962400" cy="3808413"/>
          </a:xfrm>
          <a:prstGeom prst="rect">
            <a:avLst/>
          </a:prstGeom>
          <a:solidFill>
            <a:schemeClr val="tx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Grp="1" noRot="1" noChangeArrowheads="1"/>
          </p:cNvSpPr>
          <p:nvPr>
            <p:ph type="ctrTitle"/>
          </p:nvPr>
        </p:nvSpPr>
        <p:spPr>
          <a:xfrm>
            <a:off x="685800" y="533400"/>
            <a:ext cx="7772400" cy="990600"/>
          </a:xfrm>
        </p:spPr>
        <p:txBody>
          <a:bodyPr/>
          <a:lstStyle/>
          <a:p>
            <a:pPr eaLnBrk="1" hangingPunct="1">
              <a:defRPr/>
            </a:pPr>
            <a:r>
              <a:rPr lang="cs-CZ" b="1" dirty="0" smtClean="0">
                <a:solidFill>
                  <a:srgbClr val="FFC000"/>
                </a:solidFill>
                <a:latin typeface="Times New Roman" pitchFamily="18" charset="0"/>
              </a:rPr>
              <a:t>Atmosféra – plynný obal </a:t>
            </a:r>
            <a:r>
              <a:rPr lang="cs-CZ" b="1" dirty="0" err="1" smtClean="0">
                <a:solidFill>
                  <a:srgbClr val="FFC000"/>
                </a:solidFill>
                <a:latin typeface="Times New Roman" pitchFamily="18" charset="0"/>
              </a:rPr>
              <a:t>Zeme</a:t>
            </a:r>
            <a:r>
              <a:rPr lang="cs-CZ" b="1" dirty="0" smtClean="0">
                <a:solidFill>
                  <a:srgbClr val="FFC000"/>
                </a:solidFill>
              </a:rPr>
              <a:t> </a:t>
            </a:r>
            <a:endParaRPr lang="cs-CZ" sz="2800" b="1" dirty="0" smtClean="0">
              <a:solidFill>
                <a:srgbClr val="FFC000"/>
              </a:solidFill>
              <a:latin typeface="Times New Roman" pitchFamily="18" charset="0"/>
            </a:endParaRPr>
          </a:p>
        </p:txBody>
      </p:sp>
      <p:sp>
        <p:nvSpPr>
          <p:cNvPr id="66565" name="Rectangle 5"/>
          <p:cNvSpPr>
            <a:spLocks noChangeArrowheads="1"/>
          </p:cNvSpPr>
          <p:nvPr/>
        </p:nvSpPr>
        <p:spPr bwMode="auto">
          <a:xfrm>
            <a:off x="914400" y="2060575"/>
            <a:ext cx="7639050" cy="3324225"/>
          </a:xfrm>
          <a:prstGeom prst="rect">
            <a:avLst/>
          </a:prstGeom>
          <a:noFill/>
          <a:ln w="9525" algn="ctr">
            <a:noFill/>
            <a:miter lim="800000"/>
            <a:headEnd/>
            <a:tailEnd/>
          </a:ln>
          <a:effectLst/>
        </p:spPr>
        <p:txBody>
          <a:bodyPr>
            <a:spAutoFit/>
          </a:bodyPr>
          <a:lstStyle/>
          <a:p>
            <a:pPr>
              <a:defRPr/>
            </a:pPr>
            <a:r>
              <a:rPr lang="cs-CZ" sz="2400">
                <a:solidFill>
                  <a:srgbClr val="FFC000"/>
                </a:solidFill>
                <a:effectLst>
                  <a:outerShdw blurRad="38100" dist="38100" dir="2700000" algn="tl">
                    <a:srgbClr val="000000"/>
                  </a:outerShdw>
                </a:effectLst>
                <a:sym typeface="Symbol" pitchFamily="18" charset="2"/>
              </a:rPr>
              <a:t>do  200 km 	– tenká, rovnomerná vrstva</a:t>
            </a:r>
          </a:p>
          <a:p>
            <a:pPr>
              <a:defRPr/>
            </a:pPr>
            <a:endParaRPr lang="cs-CZ" sz="2400">
              <a:solidFill>
                <a:srgbClr val="FFC000"/>
              </a:solidFill>
              <a:effectLst>
                <a:outerShdw blurRad="38100" dist="38100" dir="2700000" algn="tl">
                  <a:srgbClr val="000000"/>
                </a:outerShdw>
              </a:effectLst>
              <a:sym typeface="Symbol" pitchFamily="18" charset="2"/>
            </a:endParaRPr>
          </a:p>
          <a:p>
            <a:pPr>
              <a:defRPr/>
            </a:pPr>
            <a:r>
              <a:rPr lang="cs-CZ" sz="2400">
                <a:solidFill>
                  <a:srgbClr val="FFC000"/>
                </a:solidFill>
                <a:effectLst>
                  <a:outerShdw blurRad="38100" dist="38100" dir="2700000" algn="tl">
                    <a:srgbClr val="000000"/>
                  </a:outerShdw>
                </a:effectLst>
                <a:sym typeface="Symbol" pitchFamily="18" charset="2"/>
              </a:rPr>
              <a:t>nad 200 km	– atmosféra pulzuje, rozširuje sa a stláča</a:t>
            </a:r>
          </a:p>
          <a:p>
            <a:pPr>
              <a:defRPr/>
            </a:pPr>
            <a:r>
              <a:rPr lang="cs-CZ" sz="2400">
                <a:solidFill>
                  <a:srgbClr val="FFC000"/>
                </a:solidFill>
                <a:effectLst>
                  <a:outerShdw blurRad="38100" dist="38100" dir="2700000" algn="tl">
                    <a:srgbClr val="000000"/>
                  </a:outerShdw>
                </a:effectLst>
                <a:sym typeface="Symbol" pitchFamily="18" charset="2"/>
              </a:rPr>
              <a:t>		– s rastúcou výškou sa rozrušuje</a:t>
            </a:r>
          </a:p>
          <a:p>
            <a:pPr>
              <a:defRPr/>
            </a:pPr>
            <a:r>
              <a:rPr lang="cs-CZ" sz="2400">
                <a:solidFill>
                  <a:srgbClr val="FFC000"/>
                </a:solidFill>
                <a:effectLst>
                  <a:outerShdw blurRad="38100" dist="38100" dir="2700000" algn="tl">
                    <a:srgbClr val="000000"/>
                  </a:outerShdw>
                </a:effectLst>
                <a:sym typeface="Symbol" pitchFamily="18" charset="2"/>
              </a:rPr>
              <a:t>		– pozvoľna prechádza do medzi-				   planetárneho priestoru</a:t>
            </a:r>
          </a:p>
          <a:p>
            <a:pPr>
              <a:defRPr/>
            </a:pPr>
            <a:r>
              <a:rPr lang="cs-CZ">
                <a:solidFill>
                  <a:srgbClr val="FFC000"/>
                </a:solidFill>
                <a:effectLst>
                  <a:outerShdw blurRad="38100" dist="38100" dir="2700000" algn="tl">
                    <a:srgbClr val="000000"/>
                  </a:outerShdw>
                </a:effectLst>
                <a:sym typeface="Symbol" pitchFamily="18" charset="2"/>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dirty="0">
                <a:solidFill>
                  <a:srgbClr val="FFC000"/>
                </a:solidFill>
                <a:effectLst>
                  <a:outerShdw blurRad="38100" dist="38100" dir="2700000" algn="tl">
                    <a:srgbClr val="000000"/>
                  </a:outerShdw>
                </a:effectLst>
              </a:rPr>
              <a:t/>
            </a:r>
            <a:br>
              <a:rPr lang="cs-CZ" sz="3200" dirty="0">
                <a:solidFill>
                  <a:srgbClr val="FFC000"/>
                </a:solidFill>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Stratosférický vs. troposférický ozón</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pic>
        <p:nvPicPr>
          <p:cNvPr id="33797" name="Picture 5"/>
          <p:cNvPicPr>
            <a:picLocks noChangeAspect="1" noChangeArrowheads="1"/>
          </p:cNvPicPr>
          <p:nvPr/>
        </p:nvPicPr>
        <p:blipFill>
          <a:blip r:embed="rId5"/>
          <a:srcRect/>
          <a:stretch>
            <a:fillRect/>
          </a:stretch>
        </p:blipFill>
        <p:spPr bwMode="auto">
          <a:xfrm>
            <a:off x="1905000" y="762000"/>
            <a:ext cx="5324475" cy="52197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59" name="Picture 27" descr="dinosaurus1"/>
          <p:cNvPicPr>
            <a:picLocks noChangeAspect="1" noChangeArrowheads="1"/>
          </p:cNvPicPr>
          <p:nvPr/>
        </p:nvPicPr>
        <p:blipFill>
          <a:blip r:embed="rId2"/>
          <a:srcRect/>
          <a:stretch>
            <a:fillRect/>
          </a:stretch>
        </p:blipFill>
        <p:spPr bwMode="auto">
          <a:xfrm>
            <a:off x="6858000" y="5013325"/>
            <a:ext cx="1905000" cy="15271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3277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Rot="1" noChangeArrowheads="1"/>
          </p:cNvSpPr>
          <p:nvPr/>
        </p:nvSpPr>
        <p:spPr bwMode="auto">
          <a:xfrm>
            <a:off x="152400" y="0"/>
            <a:ext cx="6781800" cy="762000"/>
          </a:xfrm>
          <a:prstGeom prst="rect">
            <a:avLst/>
          </a:prstGeom>
          <a:noFill/>
          <a:ln w="9525">
            <a:noFill/>
            <a:miter lim="800000"/>
            <a:headEnd/>
            <a:tailEnd/>
          </a:ln>
          <a:effectLst/>
        </p:spPr>
        <p:txBody>
          <a:bodyPr anchor="ctr"/>
          <a:lstStyle/>
          <a:p>
            <a:pPr algn="l">
              <a:defRPr/>
            </a:pPr>
            <a:r>
              <a:rPr lang="cs-CZ" sz="3200" dirty="0" err="1">
                <a:solidFill>
                  <a:srgbClr val="FFC000"/>
                </a:solidFill>
                <a:effectLst>
                  <a:outerShdw blurRad="38100" dist="38100" dir="2700000" algn="tl">
                    <a:srgbClr val="000000"/>
                  </a:outerShdw>
                </a:effectLst>
              </a:rPr>
              <a:t>Ako</a:t>
            </a:r>
            <a:r>
              <a:rPr lang="cs-CZ" sz="3200" dirty="0">
                <a:solidFill>
                  <a:srgbClr val="FFC000"/>
                </a:solidFill>
                <a:effectLst>
                  <a:outerShdw blurRad="38100" dist="38100" dir="2700000" algn="tl">
                    <a:srgbClr val="000000"/>
                  </a:outerShdw>
                </a:effectLst>
              </a:rPr>
              <a:t> vznikla ozónová vrstva?</a:t>
            </a:r>
            <a:endParaRPr lang="cs-CZ" sz="3200" baseline="-25000" dirty="0">
              <a:solidFill>
                <a:srgbClr val="FFC000"/>
              </a:solidFill>
              <a:effectLst>
                <a:outerShdw blurRad="38100" dist="38100" dir="2700000" algn="tl">
                  <a:srgbClr val="000000"/>
                </a:outerShdw>
              </a:effectLst>
            </a:endParaRPr>
          </a:p>
        </p:txBody>
      </p:sp>
      <p:grpSp>
        <p:nvGrpSpPr>
          <p:cNvPr id="32774" name="Organization Chart 5"/>
          <p:cNvGrpSpPr>
            <a:grpSpLocks/>
          </p:cNvGrpSpPr>
          <p:nvPr/>
        </p:nvGrpSpPr>
        <p:grpSpPr bwMode="auto">
          <a:xfrm>
            <a:off x="609600" y="762000"/>
            <a:ext cx="7924800" cy="5181600"/>
            <a:chOff x="1152" y="1309"/>
            <a:chExt cx="865" cy="1152"/>
          </a:xfrm>
        </p:grpSpPr>
        <p:cxnSp>
          <p:nvCxnSpPr>
            <p:cNvPr id="32775" name="_s2052"/>
            <p:cNvCxnSpPr>
              <a:cxnSpLocks noChangeShapeType="1"/>
              <a:stCxn id="32779" idx="0"/>
              <a:endCxn id="32778" idx="2"/>
            </p:cNvCxnSpPr>
            <p:nvPr/>
          </p:nvCxnSpPr>
          <p:spPr bwMode="auto">
            <a:xfrm rot="-5400000">
              <a:off x="1516" y="2100"/>
              <a:ext cx="138" cy="1"/>
            </a:xfrm>
            <a:prstGeom prst="straightConnector1">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cxnSp>
        <p:cxnSp>
          <p:nvCxnSpPr>
            <p:cNvPr id="32776" name="_s2053"/>
            <p:cNvCxnSpPr>
              <a:cxnSpLocks noChangeShapeType="1"/>
              <a:stCxn id="32778" idx="0"/>
              <a:endCxn id="3" idx="2"/>
            </p:cNvCxnSpPr>
            <p:nvPr/>
          </p:nvCxnSpPr>
          <p:spPr bwMode="auto">
            <a:xfrm rot="-5400000">
              <a:off x="1516" y="1668"/>
              <a:ext cx="138" cy="1"/>
            </a:xfrm>
            <a:prstGeom prst="bentConnector3">
              <a:avLst>
                <a:gd name="adj1" fmla="val 18463"/>
              </a:avLst>
            </a:prstGeom>
            <a:noFill/>
            <a:ln w="28575">
              <a:solidFill>
                <a:schemeClr val="tx1"/>
              </a:solidFill>
              <a:miter lim="800000"/>
              <a:headEnd type="stealth" w="lg" len="lg"/>
              <a:tailEnd/>
            </a:ln>
            <a:extLst>
              <a:ext uri="{909E8E84-426E-40DD-AFC4-6F175D3DCCD1}">
                <a14:hiddenFill xmlns:a14="http://schemas.microsoft.com/office/drawing/2010/main">
                  <a:noFill/>
                </a14:hiddenFill>
              </a:ext>
            </a:extLst>
          </p:spPr>
        </p:cxnSp>
        <p:sp>
          <p:nvSpPr>
            <p:cNvPr id="3" name="_s2054"/>
            <p:cNvSpPr>
              <a:spLocks noChangeArrowheads="1"/>
            </p:cNvSpPr>
            <p:nvPr/>
          </p:nvSpPr>
          <p:spPr bwMode="auto">
            <a:xfrm>
              <a:off x="1152" y="1309"/>
              <a:ext cx="865" cy="288"/>
            </a:xfrm>
            <a:prstGeom prst="roundRect">
              <a:avLst>
                <a:gd name="adj" fmla="val 16667"/>
              </a:avLst>
            </a:prstGeom>
            <a:noFill/>
            <a:ln w="28575">
              <a:solidFill>
                <a:schemeClr val="tx1"/>
              </a:solidFill>
              <a:round/>
              <a:headEnd/>
              <a:tailEnd/>
            </a:ln>
          </p:spPr>
          <p:txBody>
            <a:bodyPr wrap="none" lIns="0" tIns="0" rIns="0" bIns="0" anchor="ctr"/>
            <a:lstStyle/>
            <a:p>
              <a:pPr algn="ctr">
                <a:lnSpc>
                  <a:spcPct val="80000"/>
                </a:lnSpc>
                <a:spcAft>
                  <a:spcPct val="0"/>
                </a:spcAft>
                <a:defRPr/>
              </a:pPr>
              <a:r>
                <a:rPr lang="cs-CZ" sz="2300" dirty="0">
                  <a:solidFill>
                    <a:srgbClr val="FFC000"/>
                  </a:solidFill>
                  <a:effectLst>
                    <a:outerShdw blurRad="50800" dist="38100" dir="2700000" algn="tl" rotWithShape="0">
                      <a:prstClr val="black"/>
                    </a:outerShdw>
                  </a:effectLst>
                </a:rPr>
                <a:t>úzko </a:t>
              </a:r>
              <a:r>
                <a:rPr lang="cs-CZ" sz="2300" dirty="0" err="1">
                  <a:solidFill>
                    <a:srgbClr val="FFC000"/>
                  </a:solidFill>
                  <a:effectLst>
                    <a:outerShdw blurRad="50800" dist="38100" dir="2700000" algn="tl" rotWithShape="0">
                      <a:prstClr val="black"/>
                    </a:outerShdw>
                  </a:effectLst>
                </a:rPr>
                <a:t>súvisí</a:t>
              </a:r>
              <a:r>
                <a:rPr lang="cs-CZ" sz="2300" dirty="0">
                  <a:solidFill>
                    <a:srgbClr val="FFC000"/>
                  </a:solidFill>
                  <a:effectLst>
                    <a:outerShdw blurRad="50800" dist="38100" dir="2700000" algn="tl" rotWithShape="0">
                      <a:prstClr val="black"/>
                    </a:outerShdw>
                  </a:effectLst>
                </a:rPr>
                <a:t> s </a:t>
              </a:r>
              <a:r>
                <a:rPr lang="cs-CZ" sz="2300" dirty="0" err="1">
                  <a:solidFill>
                    <a:srgbClr val="FFC000"/>
                  </a:solidFill>
                  <a:effectLst>
                    <a:outerShdw blurRad="50800" dist="38100" dir="2700000" algn="tl" rotWithShape="0">
                      <a:prstClr val="black"/>
                    </a:outerShdw>
                  </a:effectLst>
                </a:rPr>
                <a:t>výskytom</a:t>
              </a:r>
              <a:r>
                <a:rPr lang="cs-CZ" sz="2300" dirty="0">
                  <a:solidFill>
                    <a:srgbClr val="FFC000"/>
                  </a:solidFill>
                  <a:effectLst>
                    <a:outerShdw blurRad="50800" dist="38100" dir="2700000" algn="tl" rotWithShape="0">
                      <a:prstClr val="black"/>
                    </a:outerShdw>
                  </a:effectLst>
                </a:rPr>
                <a:t> O</a:t>
              </a:r>
              <a:r>
                <a:rPr lang="cs-CZ" sz="2300" baseline="-25000" dirty="0">
                  <a:solidFill>
                    <a:srgbClr val="FFC000"/>
                  </a:solidFill>
                  <a:effectLst>
                    <a:outerShdw blurRad="50800" dist="38100" dir="2700000" algn="tl" rotWithShape="0">
                      <a:prstClr val="black"/>
                    </a:outerShdw>
                  </a:effectLst>
                </a:rPr>
                <a:t>2</a:t>
              </a:r>
              <a:r>
                <a:rPr lang="cs-CZ" sz="2300" dirty="0">
                  <a:solidFill>
                    <a:srgbClr val="FFC000"/>
                  </a:solidFill>
                  <a:effectLst>
                    <a:outerShdw blurRad="50800" dist="38100" dir="2700000" algn="tl" rotWithShape="0">
                      <a:prstClr val="black"/>
                    </a:outerShdw>
                  </a:effectLst>
                </a:rPr>
                <a:t> v </a:t>
              </a:r>
              <a:r>
                <a:rPr lang="cs-CZ" sz="2300" dirty="0" err="1">
                  <a:solidFill>
                    <a:srgbClr val="FFC000"/>
                  </a:solidFill>
                  <a:effectLst>
                    <a:outerShdw blurRad="50800" dist="38100" dir="2700000" algn="tl" rotWithShape="0">
                      <a:prstClr val="black"/>
                    </a:outerShdw>
                  </a:effectLst>
                </a:rPr>
                <a:t>atmosfére</a:t>
              </a:r>
              <a:r>
                <a:rPr lang="cs-CZ" sz="2300" dirty="0">
                  <a:solidFill>
                    <a:srgbClr val="FFC000"/>
                  </a:solidFill>
                  <a:effectLst>
                    <a:outerShdw blurRad="50800" dist="38100" dir="2700000" algn="tl" rotWithShape="0">
                      <a:prstClr val="black"/>
                    </a:outerShdw>
                  </a:effectLst>
                </a:rPr>
                <a:t> (</a:t>
              </a:r>
              <a:r>
                <a:rPr lang="cs-CZ" sz="2300" dirty="0" err="1">
                  <a:solidFill>
                    <a:srgbClr val="FFC000"/>
                  </a:solidFill>
                  <a:effectLst>
                    <a:outerShdw blurRad="50800" dist="38100" dir="2700000" algn="tl" rotWithShape="0">
                      <a:prstClr val="black"/>
                    </a:outerShdw>
                  </a:effectLst>
                </a:rPr>
                <a:t>biogénny</a:t>
              </a:r>
              <a:r>
                <a:rPr lang="cs-CZ" sz="2300" dirty="0">
                  <a:solidFill>
                    <a:srgbClr val="FFC000"/>
                  </a:solidFill>
                  <a:effectLst>
                    <a:outerShdw blurRad="50800" dist="38100" dir="2700000" algn="tl" rotWithShape="0">
                      <a:prstClr val="black"/>
                    </a:outerShdw>
                  </a:effectLst>
                </a:rPr>
                <a:t> </a:t>
              </a:r>
              <a:r>
                <a:rPr lang="cs-CZ" sz="2300" dirty="0" err="1">
                  <a:solidFill>
                    <a:srgbClr val="FFC000"/>
                  </a:solidFill>
                  <a:effectLst>
                    <a:outerShdw blurRad="50800" dist="38100" dir="2700000" algn="tl" rotWithShape="0">
                      <a:prstClr val="black"/>
                    </a:outerShdw>
                  </a:effectLst>
                </a:rPr>
                <a:t>pôvod</a:t>
              </a:r>
              <a:r>
                <a:rPr lang="cs-CZ" sz="2300" dirty="0">
                  <a:solidFill>
                    <a:srgbClr val="FFC000"/>
                  </a:solidFill>
                  <a:effectLst>
                    <a:outerShdw blurRad="50800" dist="38100" dir="2700000" algn="tl" rotWithShape="0">
                      <a:prstClr val="black"/>
                    </a:outerShdw>
                  </a:effectLst>
                </a:rPr>
                <a:t>)</a:t>
              </a:r>
            </a:p>
            <a:p>
              <a:pPr algn="ctr">
                <a:lnSpc>
                  <a:spcPct val="80000"/>
                </a:lnSpc>
                <a:spcAft>
                  <a:spcPct val="0"/>
                </a:spcAft>
                <a:defRPr/>
              </a:pPr>
              <a:r>
                <a:rPr lang="sk-SK" sz="2300" dirty="0">
                  <a:solidFill>
                    <a:srgbClr val="FFC000"/>
                  </a:solidFill>
                  <a:effectLst>
                    <a:outerShdw blurRad="50800" dist="38100" dir="2700000" algn="tl" rotWithShape="0">
                      <a:prstClr val="black"/>
                    </a:outerShdw>
                  </a:effectLst>
                </a:rPr>
                <a:t>pred 3x10</a:t>
              </a:r>
              <a:r>
                <a:rPr lang="sk-SK" sz="2300" baseline="30000" dirty="0">
                  <a:solidFill>
                    <a:srgbClr val="FFC000"/>
                  </a:solidFill>
                  <a:effectLst>
                    <a:outerShdw blurRad="50800" dist="38100" dir="2700000" algn="tl" rotWithShape="0">
                      <a:prstClr val="black"/>
                    </a:outerShdw>
                  </a:effectLst>
                </a:rPr>
                <a:t>9</a:t>
              </a:r>
              <a:r>
                <a:rPr lang="sk-SK" sz="2300" dirty="0">
                  <a:solidFill>
                    <a:srgbClr val="FFC000"/>
                  </a:solidFill>
                  <a:effectLst>
                    <a:outerShdw blurRad="50800" dist="38100" dir="2700000" algn="tl" rotWithShape="0">
                      <a:prstClr val="black"/>
                    </a:outerShdw>
                  </a:effectLst>
                </a:rPr>
                <a:t> – iba 1/1000 dnešného množstva</a:t>
              </a:r>
            </a:p>
            <a:p>
              <a:pPr algn="ctr">
                <a:lnSpc>
                  <a:spcPct val="80000"/>
                </a:lnSpc>
                <a:spcAft>
                  <a:spcPct val="0"/>
                </a:spcAft>
                <a:defRPr/>
              </a:pPr>
              <a:r>
                <a:rPr lang="sk-SK" sz="2300" dirty="0">
                  <a:solidFill>
                    <a:srgbClr val="FFC000"/>
                  </a:solidFill>
                  <a:effectLst>
                    <a:outerShdw blurRad="50800" dist="38100" dir="2700000" algn="tl" rotWithShape="0">
                      <a:prstClr val="black"/>
                    </a:outerShdw>
                  </a:effectLst>
                </a:rPr>
                <a:t>život vo vode asi 10 m pod hladinou</a:t>
              </a:r>
            </a:p>
            <a:p>
              <a:pPr algn="ctr">
                <a:lnSpc>
                  <a:spcPct val="80000"/>
                </a:lnSpc>
                <a:spcAft>
                  <a:spcPct val="0"/>
                </a:spcAft>
                <a:defRPr/>
              </a:pPr>
              <a:r>
                <a:rPr lang="sk-SK" sz="2300" dirty="0">
                  <a:solidFill>
                    <a:srgbClr val="FFC000"/>
                  </a:solidFill>
                  <a:effectLst>
                    <a:outerShdw blurRad="50800" dist="38100" dir="2700000" algn="tl" rotWithShape="0">
                      <a:prstClr val="black"/>
                    </a:outerShdw>
                  </a:effectLst>
                </a:rPr>
                <a:t>(UV- absorbované, svetlo s </a:t>
              </a:r>
              <a:r>
                <a:rPr lang="el-GR" sz="2300" dirty="0">
                  <a:solidFill>
                    <a:srgbClr val="FFC000"/>
                  </a:solidFill>
                  <a:effectLst>
                    <a:outerShdw blurRad="50800" dist="38100" dir="2700000" algn="tl" rotWithShape="0">
                      <a:prstClr val="black"/>
                    </a:outerShdw>
                  </a:effectLst>
                  <a:cs typeface="Times New Roman" pitchFamily="18" charset="0"/>
                </a:rPr>
                <a:t>λ</a:t>
              </a:r>
              <a:r>
                <a:rPr lang="sk-SK" sz="2300" dirty="0">
                  <a:solidFill>
                    <a:srgbClr val="FFC000"/>
                  </a:solidFill>
                  <a:effectLst>
                    <a:outerShdw blurRad="50800" dist="38100" dir="2700000" algn="tl" rotWithShape="0">
                      <a:prstClr val="black"/>
                    </a:outerShdw>
                  </a:effectLst>
                  <a:cs typeface="Arial" charset="0"/>
                </a:rPr>
                <a:t> nad 300 nm prejde)</a:t>
              </a:r>
              <a:endParaRPr lang="cs-CZ" sz="2300" dirty="0">
                <a:solidFill>
                  <a:srgbClr val="FFC000"/>
                </a:solidFill>
                <a:effectLst>
                  <a:outerShdw blurRad="50800" dist="38100" dir="2700000" algn="tl" rotWithShape="0">
                    <a:prstClr val="black"/>
                  </a:outerShdw>
                </a:effectLst>
                <a:cs typeface="Arial" charset="0"/>
              </a:endParaRPr>
            </a:p>
          </p:txBody>
        </p:sp>
        <p:sp>
          <p:nvSpPr>
            <p:cNvPr id="32778" name="_s2055"/>
            <p:cNvSpPr>
              <a:spLocks noChangeArrowheads="1"/>
            </p:cNvSpPr>
            <p:nvPr/>
          </p:nvSpPr>
          <p:spPr bwMode="auto">
            <a:xfrm>
              <a:off x="1152" y="1741"/>
              <a:ext cx="864" cy="288"/>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pPr>
              <a:r>
                <a:rPr lang="sk-SK" sz="3400">
                  <a:solidFill>
                    <a:srgbClr val="FFC000"/>
                  </a:solidFill>
                  <a:cs typeface="Arial" charset="0"/>
                </a:rPr>
                <a:t>FOTOSYNTÉZA</a:t>
              </a:r>
              <a:endParaRPr lang="cs-CZ" sz="3400">
                <a:solidFill>
                  <a:srgbClr val="FFC000"/>
                </a:solidFill>
                <a:cs typeface="Arial" charset="0"/>
              </a:endParaRPr>
            </a:p>
          </p:txBody>
        </p:sp>
        <p:sp>
          <p:nvSpPr>
            <p:cNvPr id="32779" name="_s2056"/>
            <p:cNvSpPr>
              <a:spLocks noChangeArrowheads="1"/>
            </p:cNvSpPr>
            <p:nvPr/>
          </p:nvSpPr>
          <p:spPr bwMode="auto">
            <a:xfrm>
              <a:off x="1152" y="2173"/>
              <a:ext cx="864" cy="288"/>
            </a:xfrm>
            <a:prstGeom prst="roundRect">
              <a:avLst>
                <a:gd name="adj" fmla="val 16667"/>
              </a:avLst>
            </a:prstGeom>
            <a:noFill/>
            <a:ln w="28575" cap="rnd"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lnSpc>
                  <a:spcPct val="90000"/>
                </a:lnSpc>
                <a:spcAft>
                  <a:spcPct val="0"/>
                </a:spcAft>
              </a:pPr>
              <a:r>
                <a:rPr lang="sk-SK" sz="2300">
                  <a:solidFill>
                    <a:srgbClr val="FFC000"/>
                  </a:solidFill>
                  <a:cs typeface="Arial" charset="0"/>
                </a:rPr>
                <a:t>asi pred 420x10</a:t>
              </a:r>
              <a:r>
                <a:rPr lang="sk-SK" sz="2300" baseline="30000">
                  <a:solidFill>
                    <a:srgbClr val="FFC000"/>
                  </a:solidFill>
                  <a:cs typeface="Arial" charset="0"/>
                </a:rPr>
                <a:t>6</a:t>
              </a:r>
              <a:r>
                <a:rPr lang="sk-SK" sz="2300">
                  <a:solidFill>
                    <a:srgbClr val="FFC000"/>
                  </a:solidFill>
                  <a:cs typeface="Arial" charset="0"/>
                </a:rPr>
                <a:t> rokmi bola</a:t>
              </a:r>
              <a:r>
                <a:rPr lang="sk-SK" sz="2300">
                  <a:solidFill>
                    <a:srgbClr val="FFC000"/>
                  </a:solidFill>
                  <a:latin typeface="Arial" charset="0"/>
                </a:rPr>
                <a:t> </a:t>
              </a:r>
              <a:r>
                <a:rPr lang="sk-SK" sz="2300">
                  <a:solidFill>
                    <a:srgbClr val="FFC000"/>
                  </a:solidFill>
                  <a:cs typeface="Arial" charset="0"/>
                </a:rPr>
                <a:t>koncentrácia O</a:t>
              </a:r>
              <a:r>
                <a:rPr lang="sk-SK" sz="2300" baseline="-25000">
                  <a:solidFill>
                    <a:srgbClr val="FFC000"/>
                  </a:solidFill>
                  <a:cs typeface="Arial" charset="0"/>
                </a:rPr>
                <a:t>2</a:t>
              </a:r>
              <a:r>
                <a:rPr lang="sk-SK" sz="2300">
                  <a:solidFill>
                    <a:srgbClr val="FFC000"/>
                  </a:solidFill>
                  <a:cs typeface="Arial" charset="0"/>
                </a:rPr>
                <a:t> pribli</a:t>
              </a:r>
              <a:r>
                <a:rPr lang="sk-SK" sz="2300">
                  <a:solidFill>
                    <a:srgbClr val="FFC000"/>
                  </a:solidFill>
                </a:rPr>
                <a:t>ž</a:t>
              </a:r>
              <a:r>
                <a:rPr lang="sk-SK" sz="2300">
                  <a:solidFill>
                    <a:srgbClr val="FFC000"/>
                  </a:solidFill>
                  <a:cs typeface="Arial" charset="0"/>
                </a:rPr>
                <a:t>ne 2 % </a:t>
              </a:r>
            </a:p>
            <a:p>
              <a:pPr algn="ctr">
                <a:lnSpc>
                  <a:spcPct val="90000"/>
                </a:lnSpc>
                <a:spcAft>
                  <a:spcPct val="0"/>
                </a:spcAft>
              </a:pPr>
              <a:r>
                <a:rPr lang="sk-SK" sz="2300">
                  <a:solidFill>
                    <a:srgbClr val="FFC000"/>
                  </a:solidFill>
                  <a:cs typeface="Arial" charset="0"/>
                </a:rPr>
                <a:t>presun O</a:t>
              </a:r>
              <a:r>
                <a:rPr lang="sk-SK" sz="2300" baseline="-25000">
                  <a:solidFill>
                    <a:srgbClr val="FFC000"/>
                  </a:solidFill>
                  <a:cs typeface="Arial" charset="0"/>
                </a:rPr>
                <a:t>3 </a:t>
              </a:r>
              <a:r>
                <a:rPr lang="sk-SK" sz="2300">
                  <a:solidFill>
                    <a:srgbClr val="FFC000"/>
                  </a:solidFill>
                  <a:cs typeface="Arial" charset="0"/>
                </a:rPr>
                <a:t>do vä</a:t>
              </a:r>
              <a:r>
                <a:rPr lang="sk-SK" sz="2300">
                  <a:solidFill>
                    <a:srgbClr val="FFC000"/>
                  </a:solidFill>
                  <a:sym typeface="Symbol" pitchFamily="18" charset="2"/>
                </a:rPr>
                <a:t>č</a:t>
              </a:r>
              <a:r>
                <a:rPr lang="sk-SK" sz="2300">
                  <a:solidFill>
                    <a:srgbClr val="FFC000"/>
                  </a:solidFill>
                  <a:cs typeface="Arial" charset="0"/>
                </a:rPr>
                <a:t>ších výšok (okolo 20 km)</a:t>
              </a:r>
            </a:p>
            <a:p>
              <a:pPr algn="ctr">
                <a:lnSpc>
                  <a:spcPct val="90000"/>
                </a:lnSpc>
                <a:spcAft>
                  <a:spcPct val="0"/>
                </a:spcAft>
              </a:pPr>
              <a:r>
                <a:rPr lang="sk-SK" sz="2300">
                  <a:solidFill>
                    <a:srgbClr val="FFC000"/>
                  </a:solidFill>
                  <a:cs typeface="Arial" charset="0"/>
                </a:rPr>
                <a:t>↓</a:t>
              </a:r>
            </a:p>
            <a:p>
              <a:pPr algn="ctr">
                <a:lnSpc>
                  <a:spcPct val="90000"/>
                </a:lnSpc>
                <a:spcAft>
                  <a:spcPct val="0"/>
                </a:spcAft>
              </a:pPr>
              <a:r>
                <a:rPr lang="sk-SK" sz="2300">
                  <a:solidFill>
                    <a:srgbClr val="FFC000"/>
                  </a:solidFill>
                  <a:cs typeface="Arial" charset="0"/>
                </a:rPr>
                <a:t>rozvoj suchozemského </a:t>
              </a:r>
              <a:r>
                <a:rPr lang="sk-SK" sz="2300">
                  <a:solidFill>
                    <a:srgbClr val="FFC000"/>
                  </a:solidFill>
                </a:rPr>
                <a:t>ž</a:t>
              </a:r>
              <a:r>
                <a:rPr lang="sk-SK" sz="2300">
                  <a:solidFill>
                    <a:srgbClr val="FFC000"/>
                  </a:solidFill>
                  <a:cs typeface="Arial" charset="0"/>
                </a:rPr>
                <a:t>ivota</a:t>
              </a:r>
              <a:endParaRPr lang="cs-CZ" sz="2300">
                <a:solidFill>
                  <a:srgbClr val="FFC000"/>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59"/>
                                        </p:tgtEl>
                                        <p:attrNameLst>
                                          <p:attrName>style.visibility</p:attrName>
                                        </p:attrNameLst>
                                      </p:cBhvr>
                                      <p:to>
                                        <p:strVal val="visible"/>
                                      </p:to>
                                    </p:set>
                                    <p:animEffect transition="in" filter="checkerboard(across)">
                                      <p:cBhvr>
                                        <p:cTn id="7" dur="500"/>
                                        <p:tgtEl>
                                          <p:spTgt spid="44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3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Rot="1" noChangeArrowheads="1"/>
          </p:cNvSpPr>
          <p:nvPr/>
        </p:nvSpPr>
        <p:spPr bwMode="auto">
          <a:xfrm>
            <a:off x="152400" y="228600"/>
            <a:ext cx="6781800" cy="762000"/>
          </a:xfrm>
          <a:prstGeom prst="rect">
            <a:avLst/>
          </a:prstGeom>
          <a:noFill/>
          <a:ln w="9525">
            <a:noFill/>
            <a:miter lim="800000"/>
            <a:headEnd/>
            <a:tailEnd/>
          </a:ln>
          <a:effectLst/>
        </p:spPr>
        <p:txBody>
          <a:bodyPr anchor="ctr"/>
          <a:lstStyle/>
          <a:p>
            <a:pPr algn="l">
              <a:defRPr/>
            </a:pPr>
            <a:r>
              <a:rPr lang="sk-SK" sz="3200" dirty="0">
                <a:solidFill>
                  <a:srgbClr val="FFC000"/>
                </a:solidFill>
                <a:effectLst>
                  <a:outerShdw blurRad="38100" dist="38100" dir="2700000" algn="tl">
                    <a:srgbClr val="000000"/>
                  </a:outerShdw>
                </a:effectLst>
              </a:rPr>
              <a:t>Deštrukcia ozónovej vrstvy Zeme</a:t>
            </a:r>
            <a:endParaRPr lang="cs-CZ" sz="3200" dirty="0">
              <a:solidFill>
                <a:srgbClr val="FFC000"/>
              </a:solidFill>
              <a:effectLst>
                <a:outerShdw blurRad="38100" dist="38100" dir="2700000" algn="tl">
                  <a:srgbClr val="000000"/>
                </a:outerShdw>
              </a:effectLst>
            </a:endParaRPr>
          </a:p>
        </p:txBody>
      </p:sp>
      <p:grpSp>
        <p:nvGrpSpPr>
          <p:cNvPr id="33797" name="Organization Chart 15"/>
          <p:cNvGrpSpPr>
            <a:grpSpLocks/>
          </p:cNvGrpSpPr>
          <p:nvPr/>
        </p:nvGrpSpPr>
        <p:grpSpPr bwMode="auto">
          <a:xfrm>
            <a:off x="762000" y="914400"/>
            <a:ext cx="7620000" cy="4648200"/>
            <a:chOff x="1152" y="1309"/>
            <a:chExt cx="1872" cy="1152"/>
          </a:xfrm>
        </p:grpSpPr>
        <p:cxnSp>
          <p:nvCxnSpPr>
            <p:cNvPr id="33799" name="_s3076"/>
            <p:cNvCxnSpPr>
              <a:cxnSpLocks noChangeShapeType="1"/>
              <a:stCxn id="7" idx="0"/>
              <a:endCxn id="5" idx="2"/>
            </p:cNvCxnSpPr>
            <p:nvPr/>
          </p:nvCxnSpPr>
          <p:spPr bwMode="auto">
            <a:xfrm rot="-5400000">
              <a:off x="2527" y="2100"/>
              <a:ext cx="132" cy="1"/>
            </a:xfrm>
            <a:prstGeom prst="straightConnector1">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cxnSp>
        <p:cxnSp>
          <p:nvCxnSpPr>
            <p:cNvPr id="33800" name="_s3077"/>
            <p:cNvCxnSpPr>
              <a:cxnSpLocks noChangeShapeType="1"/>
              <a:stCxn id="6" idx="0"/>
              <a:endCxn id="4" idx="2"/>
            </p:cNvCxnSpPr>
            <p:nvPr/>
          </p:nvCxnSpPr>
          <p:spPr bwMode="auto">
            <a:xfrm rot="-5400000">
              <a:off x="1519" y="2100"/>
              <a:ext cx="132" cy="1"/>
            </a:xfrm>
            <a:prstGeom prst="straightConnector1">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cxnSp>
        <p:cxnSp>
          <p:nvCxnSpPr>
            <p:cNvPr id="33801" name="_s3078"/>
            <p:cNvCxnSpPr>
              <a:cxnSpLocks noChangeShapeType="1"/>
              <a:stCxn id="5" idx="0"/>
              <a:endCxn id="3" idx="2"/>
            </p:cNvCxnSpPr>
            <p:nvPr/>
          </p:nvCxnSpPr>
          <p:spPr bwMode="auto">
            <a:xfrm rot="5400000" flipH="1">
              <a:off x="2274" y="1417"/>
              <a:ext cx="132" cy="504"/>
            </a:xfrm>
            <a:prstGeom prst="bentConnector3">
              <a:avLst>
                <a:gd name="adj1" fmla="val 34287"/>
              </a:avLst>
            </a:prstGeom>
            <a:noFill/>
            <a:ln w="28575">
              <a:solidFill>
                <a:schemeClr val="tx1"/>
              </a:solidFill>
              <a:miter lim="800000"/>
              <a:headEnd type="stealth" w="lg" len="lg"/>
              <a:tailEnd/>
            </a:ln>
            <a:extLst>
              <a:ext uri="{909E8E84-426E-40DD-AFC4-6F175D3DCCD1}">
                <a14:hiddenFill xmlns:a14="http://schemas.microsoft.com/office/drawing/2010/main">
                  <a:noFill/>
                </a14:hiddenFill>
              </a:ext>
            </a:extLst>
          </p:spPr>
        </p:cxnSp>
        <p:cxnSp>
          <p:nvCxnSpPr>
            <p:cNvPr id="33802" name="_s3079"/>
            <p:cNvCxnSpPr>
              <a:cxnSpLocks noChangeShapeType="1"/>
              <a:stCxn id="4" idx="0"/>
              <a:endCxn id="3" idx="2"/>
            </p:cNvCxnSpPr>
            <p:nvPr/>
          </p:nvCxnSpPr>
          <p:spPr bwMode="auto">
            <a:xfrm rot="-5400000">
              <a:off x="1770" y="1417"/>
              <a:ext cx="132" cy="504"/>
            </a:xfrm>
            <a:prstGeom prst="bentConnector3">
              <a:avLst>
                <a:gd name="adj1" fmla="val 34287"/>
              </a:avLst>
            </a:prstGeom>
            <a:noFill/>
            <a:ln w="28575">
              <a:solidFill>
                <a:schemeClr val="tx1"/>
              </a:solidFill>
              <a:miter lim="800000"/>
              <a:headEnd type="stealth" w="lg" len="lg"/>
              <a:tailEnd/>
            </a:ln>
            <a:extLst>
              <a:ext uri="{909E8E84-426E-40DD-AFC4-6F175D3DCCD1}">
                <a14:hiddenFill xmlns:a14="http://schemas.microsoft.com/office/drawing/2010/main">
                  <a:noFill/>
                </a14:hiddenFill>
              </a:ext>
            </a:extLst>
          </p:spPr>
        </p:cxnSp>
        <p:sp>
          <p:nvSpPr>
            <p:cNvPr id="3" name="_s3080"/>
            <p:cNvSpPr>
              <a:spLocks noChangeArrowheads="1"/>
            </p:cNvSpPr>
            <p:nvPr/>
          </p:nvSpPr>
          <p:spPr bwMode="auto">
            <a:xfrm>
              <a:off x="1656" y="1309"/>
              <a:ext cx="865" cy="28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lIns="0" tIns="0" rIns="0" bIns="0" anchor="ctr"/>
            <a:lstStyle/>
            <a:p>
              <a:pPr algn="ctr">
                <a:spcAft>
                  <a:spcPct val="0"/>
                </a:spcAft>
                <a:defRPr/>
              </a:pPr>
              <a:r>
                <a:rPr lang="sk-SK" sz="2800" dirty="0">
                  <a:solidFill>
                    <a:srgbClr val="FFC000"/>
                  </a:solidFill>
                  <a:effectLst>
                    <a:outerShdw blurRad="38100" dist="38100" dir="2700000" algn="tl">
                      <a:schemeClr val="bg2">
                        <a:lumMod val="50000"/>
                      </a:schemeClr>
                    </a:outerShdw>
                  </a:effectLst>
                </a:rPr>
                <a:t>ROZKLAD OZÓNU</a:t>
              </a:r>
              <a:endParaRPr lang="cs-CZ" sz="2800" dirty="0">
                <a:solidFill>
                  <a:srgbClr val="FFC000"/>
                </a:solidFill>
                <a:effectLst>
                  <a:outerShdw blurRad="38100" dist="38100" dir="2700000" algn="tl">
                    <a:schemeClr val="bg2">
                      <a:lumMod val="50000"/>
                    </a:schemeClr>
                  </a:outerShdw>
                </a:effectLst>
              </a:endParaRPr>
            </a:p>
          </p:txBody>
        </p:sp>
        <p:sp>
          <p:nvSpPr>
            <p:cNvPr id="4" name="_s3081"/>
            <p:cNvSpPr>
              <a:spLocks noChangeArrowheads="1"/>
            </p:cNvSpPr>
            <p:nvPr/>
          </p:nvSpPr>
          <p:spPr bwMode="auto">
            <a:xfrm>
              <a:off x="1152" y="1741"/>
              <a:ext cx="864" cy="288"/>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sk-SK" sz="2400" dirty="0">
                  <a:solidFill>
                    <a:srgbClr val="FFC000"/>
                  </a:solidFill>
                  <a:effectLst>
                    <a:outerShdw blurRad="38100" dist="38100" dir="2700000" algn="tl">
                      <a:schemeClr val="bg2">
                        <a:lumMod val="50000"/>
                      </a:schemeClr>
                    </a:outerShdw>
                  </a:effectLst>
                  <a:cs typeface="Times New Roman" pitchFamily="18" charset="0"/>
                  <a:sym typeface="Symbol" pitchFamily="18" charset="2"/>
                </a:rPr>
                <a:t>(</a:t>
              </a:r>
              <a:r>
                <a:rPr lang="el-GR" sz="2400" dirty="0">
                  <a:solidFill>
                    <a:srgbClr val="FFC000"/>
                  </a:solidFill>
                  <a:effectLst>
                    <a:outerShdw blurRad="38100" dist="38100" dir="2700000" algn="tl">
                      <a:schemeClr val="bg2">
                        <a:lumMod val="50000"/>
                      </a:schemeClr>
                    </a:outerShdw>
                  </a:effectLst>
                  <a:cs typeface="Times New Roman" pitchFamily="18" charset="0"/>
                  <a:sym typeface="Symbol" pitchFamily="18" charset="2"/>
                </a:rPr>
                <a:t>λ</a:t>
              </a:r>
              <a:r>
                <a:rPr lang="sk-SK" sz="2400" dirty="0">
                  <a:solidFill>
                    <a:srgbClr val="FFC000"/>
                  </a:solidFill>
                  <a:effectLst>
                    <a:outerShdw blurRad="38100" dist="38100" dir="2700000" algn="tl">
                      <a:schemeClr val="bg2">
                        <a:lumMod val="50000"/>
                      </a:schemeClr>
                    </a:outerShdw>
                  </a:effectLst>
                  <a:cs typeface="Times New Roman" pitchFamily="18" charset="0"/>
                  <a:sym typeface="Symbol" pitchFamily="18" charset="2"/>
                </a:rPr>
                <a:t> </a:t>
              </a:r>
              <a:r>
                <a:rPr lang="sk-SK" sz="2400" dirty="0">
                  <a:solidFill>
                    <a:srgbClr val="FFC000"/>
                  </a:solidFill>
                  <a:effectLst>
                    <a:outerShdw blurRad="38100" dist="38100" dir="2700000" algn="tl">
                      <a:schemeClr val="bg2">
                        <a:lumMod val="50000"/>
                      </a:schemeClr>
                    </a:outerShdw>
                  </a:effectLst>
                  <a:sym typeface="Symbol" pitchFamily="18" charset="2"/>
                </a:rPr>
                <a:t>&lt; 1140 nm)</a:t>
              </a:r>
              <a:r>
                <a:rPr lang="cs-CZ" sz="2400" dirty="0">
                  <a:solidFill>
                    <a:srgbClr val="FFC000"/>
                  </a:solidFill>
                  <a:effectLst>
                    <a:outerShdw blurRad="38100" dist="38100" dir="2700000" algn="tl">
                      <a:schemeClr val="bg2">
                        <a:lumMod val="50000"/>
                      </a:schemeClr>
                    </a:outerShdw>
                  </a:effectLst>
                </a:rPr>
                <a:t> </a:t>
              </a:r>
              <a:br>
                <a:rPr lang="cs-CZ" sz="2400" dirty="0">
                  <a:solidFill>
                    <a:srgbClr val="FFC000"/>
                  </a:solidFill>
                  <a:effectLst>
                    <a:outerShdw blurRad="38100" dist="38100" dir="2700000" algn="tl">
                      <a:schemeClr val="bg2">
                        <a:lumMod val="50000"/>
                      </a:schemeClr>
                    </a:outerShdw>
                  </a:effectLst>
                </a:rPr>
              </a:br>
              <a:r>
                <a:rPr lang="sk-SK" sz="2400" dirty="0">
                  <a:solidFill>
                    <a:srgbClr val="FFC000"/>
                  </a:solidFill>
                  <a:effectLst>
                    <a:outerShdw blurRad="38100" dist="38100" dir="2700000" algn="tl">
                      <a:schemeClr val="bg2">
                        <a:lumMod val="50000"/>
                      </a:schemeClr>
                    </a:outerShdw>
                  </a:effectLst>
                </a:rPr>
                <a:t>O</a:t>
              </a:r>
              <a:r>
                <a:rPr lang="sk-SK" sz="2400" baseline="-25000" dirty="0">
                  <a:solidFill>
                    <a:srgbClr val="FFC000"/>
                  </a:solidFill>
                  <a:effectLst>
                    <a:outerShdw blurRad="38100" dist="38100" dir="2700000" algn="tl">
                      <a:schemeClr val="bg2">
                        <a:lumMod val="50000"/>
                      </a:schemeClr>
                    </a:outerShdw>
                  </a:effectLst>
                </a:rPr>
                <a:t>3</a:t>
              </a:r>
              <a:r>
                <a:rPr lang="sk-SK" sz="2400" dirty="0">
                  <a:solidFill>
                    <a:srgbClr val="FFC000"/>
                  </a:solidFill>
                  <a:effectLst>
                    <a:outerShdw blurRad="38100" dist="38100" dir="2700000" algn="tl">
                      <a:schemeClr val="bg2">
                        <a:lumMod val="50000"/>
                      </a:schemeClr>
                    </a:outerShdw>
                  </a:effectLst>
                </a:rPr>
                <a:t> + </a:t>
              </a:r>
              <a:r>
                <a:rPr lang="sk-SK" sz="2400" dirty="0" err="1">
                  <a:solidFill>
                    <a:srgbClr val="FFC000"/>
                  </a:solidFill>
                  <a:effectLst>
                    <a:outerShdw blurRad="38100" dist="38100" dir="2700000" algn="tl">
                      <a:schemeClr val="bg2">
                        <a:lumMod val="50000"/>
                      </a:schemeClr>
                    </a:outerShdw>
                  </a:effectLst>
                </a:rPr>
                <a:t>h.</a:t>
              </a:r>
              <a:r>
                <a:rPr lang="sk-SK" sz="2400" i="1" dirty="0" err="1">
                  <a:solidFill>
                    <a:srgbClr val="FFC000"/>
                  </a:solidFill>
                  <a:effectLst>
                    <a:outerShdw blurRad="38100" dist="38100" dir="2700000" algn="tl">
                      <a:schemeClr val="bg2">
                        <a:lumMod val="50000"/>
                      </a:schemeClr>
                    </a:outerShdw>
                  </a:effectLst>
                  <a:sym typeface="Symbol" pitchFamily="18" charset="2"/>
                </a:rPr>
                <a:t>f</a:t>
              </a:r>
              <a:r>
                <a:rPr lang="sk-SK" sz="2400" dirty="0">
                  <a:solidFill>
                    <a:srgbClr val="FFC000"/>
                  </a:solidFill>
                  <a:effectLst>
                    <a:outerShdw blurRad="38100" dist="38100" dir="2700000" algn="tl">
                      <a:schemeClr val="bg2">
                        <a:lumMod val="50000"/>
                      </a:schemeClr>
                    </a:outerShdw>
                  </a:effectLst>
                </a:rPr>
                <a:t> </a:t>
              </a:r>
              <a:r>
                <a:rPr lang="sk-SK" sz="2400" dirty="0">
                  <a:solidFill>
                    <a:srgbClr val="FFC000"/>
                  </a:solidFill>
                  <a:effectLst>
                    <a:outerShdw blurRad="38100" dist="38100" dir="2700000" algn="tl">
                      <a:schemeClr val="bg2">
                        <a:lumMod val="50000"/>
                      </a:schemeClr>
                    </a:outerShdw>
                  </a:effectLst>
                  <a:sym typeface="Symbol" pitchFamily="18" charset="2"/>
                </a:rPr>
                <a:t></a:t>
              </a:r>
              <a:r>
                <a:rPr lang="sk-SK" sz="2400" dirty="0">
                  <a:solidFill>
                    <a:srgbClr val="FFC000"/>
                  </a:solidFill>
                  <a:effectLst>
                    <a:outerShdw blurRad="38100" dist="38100" dir="2700000" algn="tl">
                      <a:schemeClr val="bg2">
                        <a:lumMod val="50000"/>
                      </a:schemeClr>
                    </a:outerShdw>
                  </a:effectLst>
                </a:rPr>
                <a:t> O</a:t>
              </a:r>
              <a:r>
                <a:rPr lang="sk-SK" sz="2400" baseline="-25000" dirty="0">
                  <a:solidFill>
                    <a:srgbClr val="FFC000"/>
                  </a:solidFill>
                  <a:effectLst>
                    <a:outerShdw blurRad="38100" dist="38100" dir="2700000" algn="tl">
                      <a:schemeClr val="bg2">
                        <a:lumMod val="50000"/>
                      </a:schemeClr>
                    </a:outerShdw>
                  </a:effectLst>
                </a:rPr>
                <a:t>2</a:t>
              </a:r>
              <a:r>
                <a:rPr lang="sk-SK" sz="2400" dirty="0">
                  <a:solidFill>
                    <a:srgbClr val="FFC000"/>
                  </a:solidFill>
                  <a:effectLst>
                    <a:outerShdw blurRad="38100" dist="38100" dir="2700000" algn="tl">
                      <a:schemeClr val="bg2">
                        <a:lumMod val="50000"/>
                      </a:schemeClr>
                    </a:outerShdw>
                  </a:effectLst>
                </a:rPr>
                <a:t> + O</a:t>
              </a:r>
              <a:r>
                <a:rPr lang="sk-SK" sz="2400" baseline="30000" dirty="0">
                  <a:solidFill>
                    <a:srgbClr val="FFC000"/>
                  </a:solidFill>
                  <a:effectLst>
                    <a:outerShdw blurRad="38100" dist="38100" dir="2700000" algn="tl">
                      <a:schemeClr val="bg2">
                        <a:lumMod val="50000"/>
                      </a:schemeClr>
                    </a:outerShdw>
                  </a:effectLst>
                </a:rPr>
                <a:t>·</a:t>
              </a:r>
              <a:r>
                <a:rPr lang="cs-CZ" sz="2400" dirty="0">
                  <a:solidFill>
                    <a:srgbClr val="FFC000"/>
                  </a:solidFill>
                  <a:effectLst>
                    <a:outerShdw blurRad="38100" dist="38100" dir="2700000" algn="tl">
                      <a:schemeClr val="bg2">
                        <a:lumMod val="50000"/>
                      </a:schemeClr>
                    </a:outerShdw>
                  </a:effectLst>
                </a:rPr>
                <a:t> </a:t>
              </a:r>
            </a:p>
            <a:p>
              <a:pPr algn="ctr">
                <a:spcAft>
                  <a:spcPct val="0"/>
                </a:spcAft>
                <a:defRPr/>
              </a:pPr>
              <a:r>
                <a:rPr lang="sk-SK" sz="2400" dirty="0">
                  <a:solidFill>
                    <a:srgbClr val="FFC000"/>
                  </a:solidFill>
                  <a:effectLst>
                    <a:outerShdw blurRad="38100" dist="38100" dir="2700000" algn="tl">
                      <a:schemeClr val="bg2">
                        <a:lumMod val="50000"/>
                      </a:schemeClr>
                    </a:outerShdw>
                  </a:effectLst>
                </a:rPr>
                <a:t>O</a:t>
              </a:r>
              <a:r>
                <a:rPr lang="sk-SK" sz="2400" baseline="-25000" dirty="0">
                  <a:solidFill>
                    <a:srgbClr val="FFC000"/>
                  </a:solidFill>
                  <a:effectLst>
                    <a:outerShdw blurRad="38100" dist="38100" dir="2700000" algn="tl">
                      <a:schemeClr val="bg2">
                        <a:lumMod val="50000"/>
                      </a:schemeClr>
                    </a:outerShdw>
                  </a:effectLst>
                </a:rPr>
                <a:t>3</a:t>
              </a:r>
              <a:r>
                <a:rPr lang="sk-SK" sz="2400" dirty="0">
                  <a:solidFill>
                    <a:srgbClr val="FFC000"/>
                  </a:solidFill>
                  <a:effectLst>
                    <a:outerShdw blurRad="38100" dist="38100" dir="2700000" algn="tl">
                      <a:schemeClr val="bg2">
                        <a:lumMod val="50000"/>
                      </a:schemeClr>
                    </a:outerShdw>
                  </a:effectLst>
                </a:rPr>
                <a:t> + O </a:t>
              </a:r>
              <a:r>
                <a:rPr lang="sk-SK" sz="2400" dirty="0">
                  <a:solidFill>
                    <a:srgbClr val="FFC000"/>
                  </a:solidFill>
                  <a:effectLst>
                    <a:outerShdw blurRad="38100" dist="38100" dir="2700000" algn="tl">
                      <a:schemeClr val="bg2">
                        <a:lumMod val="50000"/>
                      </a:schemeClr>
                    </a:outerShdw>
                  </a:effectLst>
                  <a:sym typeface="Symbol" pitchFamily="18" charset="2"/>
                </a:rPr>
                <a:t></a:t>
              </a:r>
              <a:r>
                <a:rPr lang="sk-SK" sz="2400" dirty="0">
                  <a:solidFill>
                    <a:srgbClr val="FFC000"/>
                  </a:solidFill>
                  <a:effectLst>
                    <a:outerShdw blurRad="38100" dist="38100" dir="2700000" algn="tl">
                      <a:schemeClr val="bg2">
                        <a:lumMod val="50000"/>
                      </a:schemeClr>
                    </a:outerShdw>
                  </a:effectLst>
                </a:rPr>
                <a:t> O</a:t>
              </a:r>
              <a:r>
                <a:rPr lang="sk-SK" sz="2400" baseline="-25000" dirty="0">
                  <a:solidFill>
                    <a:srgbClr val="FFC000"/>
                  </a:solidFill>
                  <a:effectLst>
                    <a:outerShdw blurRad="38100" dist="38100" dir="2700000" algn="tl">
                      <a:schemeClr val="bg2">
                        <a:lumMod val="50000"/>
                      </a:schemeClr>
                    </a:outerShdw>
                  </a:effectLst>
                </a:rPr>
                <a:t>2</a:t>
              </a:r>
              <a:r>
                <a:rPr lang="sk-SK" sz="2400" dirty="0">
                  <a:solidFill>
                    <a:srgbClr val="FFC000"/>
                  </a:solidFill>
                  <a:effectLst>
                    <a:outerShdw blurRad="38100" dist="38100" dir="2700000" algn="tl">
                      <a:schemeClr val="bg2">
                        <a:lumMod val="50000"/>
                      </a:schemeClr>
                    </a:outerShdw>
                  </a:effectLst>
                </a:rPr>
                <a:t> + O</a:t>
              </a:r>
              <a:r>
                <a:rPr lang="sk-SK" sz="2400" baseline="-25000" dirty="0">
                  <a:solidFill>
                    <a:srgbClr val="FFC000"/>
                  </a:solidFill>
                  <a:effectLst>
                    <a:outerShdw blurRad="38100" dist="38100" dir="2700000" algn="tl">
                      <a:schemeClr val="bg2">
                        <a:lumMod val="50000"/>
                      </a:schemeClr>
                    </a:outerShdw>
                  </a:effectLst>
                </a:rPr>
                <a:t>2</a:t>
              </a:r>
              <a:endParaRPr lang="cs-CZ" sz="2400" baseline="-25000" dirty="0">
                <a:solidFill>
                  <a:srgbClr val="FFC000"/>
                </a:solidFill>
                <a:effectLst>
                  <a:outerShdw blurRad="38100" dist="38100" dir="2700000" algn="tl">
                    <a:schemeClr val="bg2">
                      <a:lumMod val="50000"/>
                    </a:schemeClr>
                  </a:outerShdw>
                </a:effectLst>
              </a:endParaRPr>
            </a:p>
          </p:txBody>
        </p:sp>
        <p:sp>
          <p:nvSpPr>
            <p:cNvPr id="5" name="_s3082"/>
            <p:cNvSpPr>
              <a:spLocks noChangeArrowheads="1"/>
            </p:cNvSpPr>
            <p:nvPr/>
          </p:nvSpPr>
          <p:spPr bwMode="auto">
            <a:xfrm>
              <a:off x="2160" y="1741"/>
              <a:ext cx="864" cy="288"/>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spcAft>
                  <a:spcPct val="0"/>
                </a:spcAft>
                <a:defRPr/>
              </a:pPr>
              <a:r>
                <a:rPr lang="sk-SK" sz="2400" dirty="0">
                  <a:solidFill>
                    <a:srgbClr val="FFC000"/>
                  </a:solidFill>
                  <a:effectLst>
                    <a:outerShdw blurRad="38100" dist="38100" dir="2700000" algn="tl">
                      <a:schemeClr val="bg2">
                        <a:lumMod val="50000"/>
                      </a:schemeClr>
                    </a:outerShdw>
                  </a:effectLst>
                </a:rPr>
                <a:t>X + O</a:t>
              </a:r>
              <a:r>
                <a:rPr lang="sk-SK" sz="2400" baseline="-25000" dirty="0">
                  <a:solidFill>
                    <a:srgbClr val="FFC000"/>
                  </a:solidFill>
                  <a:effectLst>
                    <a:outerShdw blurRad="38100" dist="38100" dir="2700000" algn="tl">
                      <a:schemeClr val="bg2">
                        <a:lumMod val="50000"/>
                      </a:schemeClr>
                    </a:outerShdw>
                  </a:effectLst>
                </a:rPr>
                <a:t>3</a:t>
              </a:r>
              <a:r>
                <a:rPr lang="sk-SK" sz="2400" dirty="0">
                  <a:solidFill>
                    <a:srgbClr val="FFC000"/>
                  </a:solidFill>
                  <a:effectLst>
                    <a:outerShdw blurRad="38100" dist="38100" dir="2700000" algn="tl">
                      <a:schemeClr val="bg2">
                        <a:lumMod val="50000"/>
                      </a:schemeClr>
                    </a:outerShdw>
                  </a:effectLst>
                </a:rPr>
                <a:t> </a:t>
              </a:r>
              <a:r>
                <a:rPr lang="sk-SK" sz="2400" dirty="0">
                  <a:solidFill>
                    <a:srgbClr val="FFC000"/>
                  </a:solidFill>
                  <a:effectLst>
                    <a:outerShdw blurRad="38100" dist="38100" dir="2700000" algn="tl">
                      <a:schemeClr val="bg2">
                        <a:lumMod val="50000"/>
                      </a:schemeClr>
                    </a:outerShdw>
                  </a:effectLst>
                  <a:sym typeface="Symbol" pitchFamily="18" charset="2"/>
                </a:rPr>
                <a:t></a:t>
              </a:r>
              <a:r>
                <a:rPr lang="sk-SK" sz="2400" dirty="0">
                  <a:solidFill>
                    <a:srgbClr val="FFC000"/>
                  </a:solidFill>
                  <a:effectLst>
                    <a:outerShdw blurRad="38100" dist="38100" dir="2700000" algn="tl">
                      <a:schemeClr val="bg2">
                        <a:lumMod val="50000"/>
                      </a:schemeClr>
                    </a:outerShdw>
                  </a:effectLst>
                </a:rPr>
                <a:t> OX + O</a:t>
              </a:r>
              <a:r>
                <a:rPr lang="sk-SK" sz="2400" baseline="-25000" dirty="0">
                  <a:solidFill>
                    <a:srgbClr val="FFC000"/>
                  </a:solidFill>
                  <a:effectLst>
                    <a:outerShdw blurRad="38100" dist="38100" dir="2700000" algn="tl">
                      <a:schemeClr val="bg2">
                        <a:lumMod val="50000"/>
                      </a:schemeClr>
                    </a:outerShdw>
                  </a:effectLst>
                </a:rPr>
                <a:t>2</a:t>
              </a:r>
              <a:r>
                <a:rPr lang="cs-CZ" sz="2400" dirty="0">
                  <a:solidFill>
                    <a:srgbClr val="FFC000"/>
                  </a:solidFill>
                  <a:effectLst>
                    <a:outerShdw blurRad="38100" dist="38100" dir="2700000" algn="tl">
                      <a:schemeClr val="bg2">
                        <a:lumMod val="50000"/>
                      </a:schemeClr>
                    </a:outerShdw>
                  </a:effectLst>
                </a:rPr>
                <a:t> </a:t>
              </a:r>
            </a:p>
            <a:p>
              <a:pPr algn="ctr">
                <a:spcAft>
                  <a:spcPct val="0"/>
                </a:spcAft>
                <a:defRPr/>
              </a:pPr>
              <a:r>
                <a:rPr lang="sk-SK" sz="2400" dirty="0">
                  <a:solidFill>
                    <a:srgbClr val="FFC000"/>
                  </a:solidFill>
                  <a:effectLst>
                    <a:outerShdw blurRad="38100" dist="38100" dir="2700000" algn="tl">
                      <a:schemeClr val="bg2">
                        <a:lumMod val="50000"/>
                      </a:schemeClr>
                    </a:outerShdw>
                  </a:effectLst>
                  <a:cs typeface="Times New Roman" pitchFamily="18" charset="0"/>
                </a:rPr>
                <a:t>OX + O </a:t>
              </a:r>
              <a:r>
                <a:rPr lang="sk-SK" sz="2400" dirty="0">
                  <a:solidFill>
                    <a:srgbClr val="FFC000"/>
                  </a:solidFill>
                  <a:effectLst>
                    <a:outerShdw blurRad="38100" dist="38100" dir="2700000" algn="tl">
                      <a:schemeClr val="bg2">
                        <a:lumMod val="50000"/>
                      </a:schemeClr>
                    </a:outerShdw>
                  </a:effectLst>
                  <a:cs typeface="Times New Roman" pitchFamily="18" charset="0"/>
                  <a:sym typeface="Symbol" pitchFamily="18" charset="2"/>
                </a:rPr>
                <a:t></a:t>
              </a:r>
              <a:r>
                <a:rPr lang="sk-SK" sz="2400" dirty="0">
                  <a:solidFill>
                    <a:srgbClr val="FFC000"/>
                  </a:solidFill>
                  <a:effectLst>
                    <a:outerShdw blurRad="38100" dist="38100" dir="2700000" algn="tl">
                      <a:schemeClr val="bg2">
                        <a:lumMod val="50000"/>
                      </a:schemeClr>
                    </a:outerShdw>
                  </a:effectLst>
                  <a:cs typeface="Times New Roman" pitchFamily="18" charset="0"/>
                </a:rPr>
                <a:t> O</a:t>
              </a:r>
              <a:r>
                <a:rPr lang="sk-SK" sz="2400" baseline="-25000" dirty="0">
                  <a:solidFill>
                    <a:srgbClr val="FFC000"/>
                  </a:solidFill>
                  <a:effectLst>
                    <a:outerShdw blurRad="38100" dist="38100" dir="2700000" algn="tl">
                      <a:schemeClr val="bg2">
                        <a:lumMod val="50000"/>
                      </a:schemeClr>
                    </a:outerShdw>
                  </a:effectLst>
                  <a:cs typeface="Times New Roman" pitchFamily="18" charset="0"/>
                </a:rPr>
                <a:t>2</a:t>
              </a:r>
              <a:r>
                <a:rPr lang="sk-SK" sz="2400" dirty="0">
                  <a:solidFill>
                    <a:srgbClr val="FFC000"/>
                  </a:solidFill>
                  <a:effectLst>
                    <a:outerShdw blurRad="38100" dist="38100" dir="2700000" algn="tl">
                      <a:schemeClr val="bg2">
                        <a:lumMod val="50000"/>
                      </a:schemeClr>
                    </a:outerShdw>
                  </a:effectLst>
                  <a:cs typeface="Times New Roman" pitchFamily="18" charset="0"/>
                </a:rPr>
                <a:t> + X</a:t>
              </a:r>
              <a:r>
                <a:rPr lang="cs-CZ" sz="2400" dirty="0">
                  <a:solidFill>
                    <a:srgbClr val="FFC000"/>
                  </a:solidFill>
                  <a:effectLst>
                    <a:outerShdw blurRad="38100" dist="38100" dir="2700000" algn="tl">
                      <a:schemeClr val="bg2">
                        <a:lumMod val="50000"/>
                      </a:schemeClr>
                    </a:outerShdw>
                  </a:effectLst>
                </a:rPr>
                <a:t> </a:t>
              </a:r>
            </a:p>
            <a:p>
              <a:pPr algn="ctr">
                <a:spcAft>
                  <a:spcPct val="0"/>
                </a:spcAft>
                <a:defRPr/>
              </a:pPr>
              <a:r>
                <a:rPr lang="sk-SK" sz="2400" dirty="0">
                  <a:solidFill>
                    <a:srgbClr val="FFC000"/>
                  </a:solidFill>
                  <a:effectLst>
                    <a:outerShdw blurRad="38100" dist="38100" dir="2700000" algn="tl">
                      <a:schemeClr val="bg2">
                        <a:lumMod val="50000"/>
                      </a:schemeClr>
                    </a:outerShdw>
                  </a:effectLst>
                </a:rPr>
                <a:t>X = H</a:t>
              </a:r>
              <a:r>
                <a:rPr lang="sk-SK" sz="2400" baseline="30000" dirty="0">
                  <a:solidFill>
                    <a:srgbClr val="FFC000"/>
                  </a:solidFill>
                  <a:effectLst>
                    <a:outerShdw blurRad="38100" dist="38100" dir="2700000" algn="tl">
                      <a:schemeClr val="bg2">
                        <a:lumMod val="50000"/>
                      </a:schemeClr>
                    </a:outerShdw>
                  </a:effectLst>
                </a:rPr>
                <a:t>·</a:t>
              </a:r>
              <a:r>
                <a:rPr lang="sk-SK" sz="2400" dirty="0">
                  <a:solidFill>
                    <a:srgbClr val="FFC000"/>
                  </a:solidFill>
                  <a:effectLst>
                    <a:outerShdw blurRad="38100" dist="38100" dir="2700000" algn="tl">
                      <a:schemeClr val="bg2">
                        <a:lumMod val="50000"/>
                      </a:schemeClr>
                    </a:outerShdw>
                  </a:effectLst>
                </a:rPr>
                <a:t>, OH</a:t>
              </a:r>
              <a:r>
                <a:rPr lang="sk-SK" sz="2400" baseline="30000" dirty="0">
                  <a:solidFill>
                    <a:srgbClr val="FFC000"/>
                  </a:solidFill>
                  <a:effectLst>
                    <a:outerShdw blurRad="38100" dist="38100" dir="2700000" algn="tl">
                      <a:schemeClr val="bg2">
                        <a:lumMod val="50000"/>
                      </a:schemeClr>
                    </a:outerShdw>
                  </a:effectLst>
                </a:rPr>
                <a:t>·</a:t>
              </a:r>
              <a:r>
                <a:rPr lang="sk-SK" sz="2400" dirty="0">
                  <a:solidFill>
                    <a:srgbClr val="FFC000"/>
                  </a:solidFill>
                  <a:effectLst>
                    <a:outerShdw blurRad="38100" dist="38100" dir="2700000" algn="tl">
                      <a:schemeClr val="bg2">
                        <a:lumMod val="50000"/>
                      </a:schemeClr>
                    </a:outerShdw>
                  </a:effectLst>
                </a:rPr>
                <a:t>, </a:t>
              </a:r>
              <a:r>
                <a:rPr lang="sk-SK" sz="2400" dirty="0" err="1">
                  <a:solidFill>
                    <a:srgbClr val="FFC000"/>
                  </a:solidFill>
                  <a:effectLst>
                    <a:outerShdw blurRad="38100" dist="38100" dir="2700000" algn="tl">
                      <a:schemeClr val="bg2">
                        <a:lumMod val="50000"/>
                      </a:schemeClr>
                    </a:outerShdw>
                  </a:effectLst>
                </a:rPr>
                <a:t>Cl</a:t>
              </a:r>
              <a:r>
                <a:rPr lang="sk-SK" sz="2400" baseline="30000" dirty="0">
                  <a:solidFill>
                    <a:srgbClr val="FFC000"/>
                  </a:solidFill>
                  <a:effectLst>
                    <a:outerShdw blurRad="38100" dist="38100" dir="2700000" algn="tl">
                      <a:schemeClr val="bg2">
                        <a:lumMod val="50000"/>
                      </a:schemeClr>
                    </a:outerShdw>
                  </a:effectLst>
                </a:rPr>
                <a:t>·</a:t>
              </a:r>
              <a:r>
                <a:rPr lang="sk-SK" sz="2400" dirty="0">
                  <a:solidFill>
                    <a:srgbClr val="FFC000"/>
                  </a:solidFill>
                  <a:effectLst>
                    <a:outerShdw blurRad="38100" dist="38100" dir="2700000" algn="tl">
                      <a:schemeClr val="bg2">
                        <a:lumMod val="50000"/>
                      </a:schemeClr>
                    </a:outerShdw>
                  </a:effectLst>
                </a:rPr>
                <a:t>, Br</a:t>
              </a:r>
              <a:r>
                <a:rPr lang="sk-SK" sz="2400" baseline="30000" dirty="0">
                  <a:solidFill>
                    <a:srgbClr val="FFC000"/>
                  </a:solidFill>
                  <a:effectLst>
                    <a:outerShdw blurRad="38100" dist="38100" dir="2700000" algn="tl">
                      <a:srgbClr val="C0C0C0"/>
                    </a:outerShdw>
                  </a:effectLst>
                </a:rPr>
                <a:t>·</a:t>
              </a:r>
              <a:endParaRPr lang="cs-CZ" sz="2400" baseline="30000" dirty="0">
                <a:solidFill>
                  <a:srgbClr val="FFC000"/>
                </a:solidFill>
                <a:effectLst>
                  <a:outerShdw blurRad="38100" dist="38100" dir="2700000" algn="tl">
                    <a:srgbClr val="C0C0C0"/>
                  </a:outerShdw>
                </a:effectLst>
              </a:endParaRPr>
            </a:p>
          </p:txBody>
        </p:sp>
        <p:sp>
          <p:nvSpPr>
            <p:cNvPr id="6" name="_s3083"/>
            <p:cNvSpPr>
              <a:spLocks noChangeArrowheads="1"/>
            </p:cNvSpPr>
            <p:nvPr/>
          </p:nvSpPr>
          <p:spPr bwMode="auto">
            <a:xfrm>
              <a:off x="1152" y="2173"/>
              <a:ext cx="864" cy="288"/>
            </a:xfrm>
            <a:prstGeom prst="roundRect">
              <a:avLst>
                <a:gd name="adj" fmla="val 16667"/>
              </a:avLst>
            </a:prstGeom>
            <a:noFill/>
            <a:ln w="2857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sym typeface="Symbol" pitchFamily="18" charset="2"/>
                </a:rPr>
                <a:t>výrazné zoslabenie toku </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sym typeface="Symbol" pitchFamily="18" charset="2"/>
                </a:rPr>
                <a:t>slnečného UV žiarenia</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sym typeface="Symbol" pitchFamily="18" charset="2"/>
                </a:rPr>
                <a:t>absorpcia energie, </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sym typeface="Symbol" pitchFamily="18" charset="2"/>
                </a:rPr>
                <a:t>vzrast teploty v stratosfére</a:t>
              </a:r>
              <a:r>
                <a:rPr lang="cs-CZ" sz="2400" dirty="0">
                  <a:solidFill>
                    <a:srgbClr val="FFC000"/>
                  </a:solidFill>
                  <a:effectLst>
                    <a:outerShdw blurRad="38100" dist="38100" dir="2700000" algn="tl">
                      <a:schemeClr val="bg2">
                        <a:lumMod val="50000"/>
                      </a:schemeClr>
                    </a:outerShdw>
                  </a:effectLst>
                  <a:sym typeface="Symbol" pitchFamily="18" charset="2"/>
                </a:rPr>
                <a:t> </a:t>
              </a:r>
              <a:endParaRPr lang="el-GR" sz="2400" dirty="0">
                <a:solidFill>
                  <a:srgbClr val="FFC000"/>
                </a:solidFill>
                <a:effectLst>
                  <a:outerShdw blurRad="38100" dist="38100" dir="2700000" algn="tl">
                    <a:schemeClr val="bg2">
                      <a:lumMod val="50000"/>
                    </a:schemeClr>
                  </a:outerShdw>
                </a:effectLst>
                <a:sym typeface="Symbol" pitchFamily="18" charset="2"/>
              </a:endParaRPr>
            </a:p>
          </p:txBody>
        </p:sp>
        <p:sp>
          <p:nvSpPr>
            <p:cNvPr id="7" name="_s3084"/>
            <p:cNvSpPr>
              <a:spLocks noChangeArrowheads="1"/>
            </p:cNvSpPr>
            <p:nvPr/>
          </p:nvSpPr>
          <p:spPr bwMode="auto">
            <a:xfrm>
              <a:off x="2160" y="2173"/>
              <a:ext cx="864" cy="288"/>
            </a:xfrm>
            <a:prstGeom prst="roundRect">
              <a:avLst>
                <a:gd name="adj" fmla="val 16667"/>
              </a:avLst>
            </a:prstGeom>
            <a:noFill/>
            <a:ln w="76200" algn="ctr">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rPr>
                <a:t>nárast koncentrácie </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rPr>
                <a:t>chlóru a brómu v atmosfére </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rPr>
                <a:t>spôsobuje úbytok ozónu</a:t>
              </a:r>
            </a:p>
            <a:p>
              <a:pPr algn="ctr">
                <a:lnSpc>
                  <a:spcPct val="80000"/>
                </a:lnSpc>
                <a:spcAft>
                  <a:spcPct val="0"/>
                </a:spcAft>
                <a:defRPr/>
              </a:pPr>
              <a:r>
                <a:rPr lang="sk-SK" sz="2000" dirty="0">
                  <a:solidFill>
                    <a:srgbClr val="FFC000"/>
                  </a:solidFill>
                  <a:effectLst>
                    <a:outerShdw blurRad="38100" dist="38100" dir="2700000" algn="tl">
                      <a:schemeClr val="bg2">
                        <a:lumMod val="50000"/>
                      </a:schemeClr>
                    </a:outerShdw>
                  </a:effectLst>
                </a:rPr>
                <a:t>katalytickými reakciami</a:t>
              </a:r>
              <a:endParaRPr lang="cs-CZ" sz="2000" dirty="0">
                <a:solidFill>
                  <a:srgbClr val="FFC000"/>
                </a:solidFill>
                <a:effectLst>
                  <a:outerShdw blurRad="38100" dist="38100" dir="2700000" algn="tl">
                    <a:schemeClr val="bg2">
                      <a:lumMod val="50000"/>
                    </a:schemeClr>
                  </a:outerShdw>
                </a:effectLst>
              </a:endParaRPr>
            </a:p>
          </p:txBody>
        </p:sp>
      </p:grpSp>
      <p:sp>
        <p:nvSpPr>
          <p:cNvPr id="47130" name="AutoShape 26"/>
          <p:cNvSpPr>
            <a:spLocks noChangeArrowheads="1"/>
          </p:cNvSpPr>
          <p:nvPr/>
        </p:nvSpPr>
        <p:spPr bwMode="auto">
          <a:xfrm>
            <a:off x="7200900" y="2781300"/>
            <a:ext cx="914400" cy="914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7130"/>
                                        </p:tgtEl>
                                        <p:attrNameLst>
                                          <p:attrName>style.visibility</p:attrName>
                                        </p:attrNameLst>
                                      </p:cBhvr>
                                      <p:to>
                                        <p:strVal val="visible"/>
                                      </p:to>
                                    </p:set>
                                    <p:animEffect transition="in" filter="checkerboard(across)">
                                      <p:cBhvr>
                                        <p:cTn id="7" dur="500"/>
                                        <p:tgtEl>
                                          <p:spTgt spid="47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p:cNvSpPr>
            <a:spLocks noRot="1" noChangeArrowheads="1"/>
          </p:cNvSpPr>
          <p:nvPr/>
        </p:nvSpPr>
        <p:spPr bwMode="auto">
          <a:xfrm>
            <a:off x="152400" y="228600"/>
            <a:ext cx="8534400" cy="762000"/>
          </a:xfrm>
          <a:prstGeom prst="rect">
            <a:avLst/>
          </a:prstGeom>
          <a:noFill/>
          <a:ln w="9525">
            <a:noFill/>
            <a:miter lim="800000"/>
            <a:headEnd/>
            <a:tailEnd/>
          </a:ln>
          <a:effectLst/>
        </p:spPr>
        <p:txBody>
          <a:bodyPr anchor="ctr"/>
          <a:lstStyle/>
          <a:p>
            <a:pPr algn="l">
              <a:defRPr/>
            </a:pPr>
            <a:r>
              <a:rPr lang="sk-SK" sz="3200">
                <a:solidFill>
                  <a:srgbClr val="FFC000"/>
                </a:solidFill>
                <a:effectLst>
                  <a:outerShdw blurRad="38100" dist="38100" dir="2700000" algn="tl">
                    <a:srgbClr val="000000"/>
                  </a:outerShdw>
                </a:effectLst>
              </a:rPr>
              <a:t>Látky poškodzujúce ozónovú vrstvu Zeme</a:t>
            </a:r>
            <a:endParaRPr lang="cs-CZ" sz="3200">
              <a:solidFill>
                <a:srgbClr val="FFC000"/>
              </a:solidFill>
              <a:effectLst>
                <a:outerShdw blurRad="38100" dist="38100" dir="2700000" algn="tl">
                  <a:srgbClr val="000000"/>
                </a:outerShdw>
              </a:effectLst>
            </a:endParaRPr>
          </a:p>
        </p:txBody>
      </p:sp>
      <p:sp>
        <p:nvSpPr>
          <p:cNvPr id="48145" name="Rectangle 17"/>
          <p:cNvSpPr>
            <a:spLocks noRot="1" noChangeArrowheads="1"/>
          </p:cNvSpPr>
          <p:nvPr/>
        </p:nvSpPr>
        <p:spPr bwMode="auto">
          <a:xfrm>
            <a:off x="304800" y="1066800"/>
            <a:ext cx="8458200" cy="609600"/>
          </a:xfrm>
          <a:prstGeom prst="rect">
            <a:avLst/>
          </a:prstGeom>
          <a:noFill/>
          <a:ln w="9525">
            <a:noFill/>
            <a:miter lim="800000"/>
            <a:headEnd/>
            <a:tailEnd/>
          </a:ln>
          <a:effectLst/>
        </p:spPr>
        <p:txBody>
          <a:bodyPr anchor="ctr"/>
          <a:lstStyle/>
          <a:p>
            <a:pPr algn="ctr">
              <a:defRPr/>
            </a:pPr>
            <a:r>
              <a:rPr lang="sk-SK" sz="2400">
                <a:solidFill>
                  <a:srgbClr val="FFC000"/>
                </a:solidFill>
                <a:effectLst>
                  <a:outerShdw blurRad="38100" dist="38100" dir="2700000" algn="tl">
                    <a:srgbClr val="000000"/>
                  </a:outerShdw>
                </a:effectLst>
              </a:rPr>
              <a:t>freóny, halóny: </a:t>
            </a:r>
            <a:br>
              <a:rPr lang="sk-SK" sz="2400">
                <a:solidFill>
                  <a:srgbClr val="FFC000"/>
                </a:solidFill>
                <a:effectLst>
                  <a:outerShdw blurRad="38100" dist="38100" dir="2700000" algn="tl">
                    <a:srgbClr val="000000"/>
                  </a:outerShdw>
                </a:effectLst>
              </a:rPr>
            </a:br>
            <a:r>
              <a:rPr lang="sk-SK" sz="2400">
                <a:solidFill>
                  <a:srgbClr val="FFC000"/>
                </a:solidFill>
                <a:effectLst>
                  <a:outerShdw blurRad="38100" dist="38100" dir="2700000" algn="tl">
                    <a:srgbClr val="000000"/>
                  </a:outerShdw>
                </a:effectLst>
              </a:rPr>
              <a:t>(CCl</a:t>
            </a:r>
            <a:r>
              <a:rPr lang="sk-SK" sz="2400" baseline="-25000">
                <a:solidFill>
                  <a:srgbClr val="FFC000"/>
                </a:solidFill>
                <a:effectLst>
                  <a:outerShdw blurRad="38100" dist="38100" dir="2700000" algn="tl">
                    <a:srgbClr val="000000"/>
                  </a:outerShdw>
                </a:effectLst>
              </a:rPr>
              <a:t>3</a:t>
            </a:r>
            <a:r>
              <a:rPr lang="sk-SK" sz="2400">
                <a:solidFill>
                  <a:srgbClr val="FFC000"/>
                </a:solidFill>
                <a:effectLst>
                  <a:outerShdw blurRad="38100" dist="38100" dir="2700000" algn="tl">
                    <a:srgbClr val="000000"/>
                  </a:outerShdw>
                </a:effectLst>
              </a:rPr>
              <a:t>F, CCl</a:t>
            </a:r>
            <a:r>
              <a:rPr lang="sk-SK" sz="2400" baseline="-25000">
                <a:solidFill>
                  <a:srgbClr val="FFC000"/>
                </a:solidFill>
                <a:effectLst>
                  <a:outerShdw blurRad="38100" dist="38100" dir="2700000" algn="tl">
                    <a:srgbClr val="000000"/>
                  </a:outerShdw>
                </a:effectLst>
              </a:rPr>
              <a:t>2</a:t>
            </a:r>
            <a:r>
              <a:rPr lang="sk-SK" sz="2400">
                <a:solidFill>
                  <a:srgbClr val="FFC000"/>
                </a:solidFill>
                <a:effectLst>
                  <a:outerShdw blurRad="38100" dist="38100" dir="2700000" algn="tl">
                    <a:srgbClr val="000000"/>
                  </a:outerShdw>
                </a:effectLst>
              </a:rPr>
              <a:t>F</a:t>
            </a:r>
            <a:r>
              <a:rPr lang="sk-SK" sz="2400" baseline="-25000">
                <a:solidFill>
                  <a:srgbClr val="FFC000"/>
                </a:solidFill>
                <a:effectLst>
                  <a:outerShdw blurRad="38100" dist="38100" dir="2700000" algn="tl">
                    <a:srgbClr val="000000"/>
                  </a:outerShdw>
                </a:effectLst>
              </a:rPr>
              <a:t>2</a:t>
            </a:r>
            <a:r>
              <a:rPr lang="sk-SK" sz="2400">
                <a:solidFill>
                  <a:srgbClr val="FFC000"/>
                </a:solidFill>
                <a:effectLst>
                  <a:outerShdw blurRad="38100" dist="38100" dir="2700000" algn="tl">
                    <a:srgbClr val="000000"/>
                  </a:outerShdw>
                </a:effectLst>
              </a:rPr>
              <a:t>, CBrClF</a:t>
            </a:r>
            <a:r>
              <a:rPr lang="sk-SK" sz="2400" baseline="-25000">
                <a:solidFill>
                  <a:srgbClr val="FFC000"/>
                </a:solidFill>
                <a:effectLst>
                  <a:outerShdw blurRad="38100" dist="38100" dir="2700000" algn="tl">
                    <a:srgbClr val="000000"/>
                  </a:outerShdw>
                </a:effectLst>
              </a:rPr>
              <a:t>2</a:t>
            </a:r>
            <a:r>
              <a:rPr lang="sk-SK" sz="2400">
                <a:solidFill>
                  <a:srgbClr val="FFC000"/>
                </a:solidFill>
                <a:effectLst>
                  <a:outerShdw blurRad="38100" dist="38100" dir="2700000" algn="tl">
                    <a:srgbClr val="000000"/>
                  </a:outerShdw>
                </a:effectLst>
              </a:rPr>
              <a:t>, CBrF</a:t>
            </a:r>
            <a:r>
              <a:rPr lang="sk-SK" sz="2400" baseline="-25000">
                <a:solidFill>
                  <a:srgbClr val="FFC000"/>
                </a:solidFill>
                <a:effectLst>
                  <a:outerShdw blurRad="38100" dist="38100" dir="2700000" algn="tl">
                    <a:srgbClr val="000000"/>
                  </a:outerShdw>
                </a:effectLst>
              </a:rPr>
              <a:t>3</a:t>
            </a:r>
            <a:r>
              <a:rPr lang="sk-SK" sz="2400">
                <a:solidFill>
                  <a:srgbClr val="FFC000"/>
                </a:solidFill>
                <a:effectLst>
                  <a:outerShdw blurRad="38100" dist="38100" dir="2700000" algn="tl">
                    <a:srgbClr val="000000"/>
                  </a:outerShdw>
                </a:effectLst>
              </a:rPr>
              <a:t>, CHCl</a:t>
            </a:r>
            <a:r>
              <a:rPr lang="sk-SK" sz="2400" baseline="-25000">
                <a:solidFill>
                  <a:srgbClr val="FFC000"/>
                </a:solidFill>
                <a:effectLst>
                  <a:outerShdw blurRad="38100" dist="38100" dir="2700000" algn="tl">
                    <a:srgbClr val="000000"/>
                  </a:outerShdw>
                </a:effectLst>
              </a:rPr>
              <a:t>2</a:t>
            </a:r>
            <a:r>
              <a:rPr lang="sk-SK" sz="2400">
                <a:solidFill>
                  <a:srgbClr val="FFC000"/>
                </a:solidFill>
                <a:effectLst>
                  <a:outerShdw blurRad="38100" dist="38100" dir="2700000" algn="tl">
                    <a:srgbClr val="000000"/>
                  </a:outerShdw>
                </a:effectLst>
              </a:rPr>
              <a:t>F, CHClF</a:t>
            </a:r>
            <a:r>
              <a:rPr lang="sk-SK" sz="2400" baseline="-25000">
                <a:solidFill>
                  <a:srgbClr val="FFC000"/>
                </a:solidFill>
                <a:effectLst>
                  <a:outerShdw blurRad="38100" dist="38100" dir="2700000" algn="tl">
                    <a:srgbClr val="000000"/>
                  </a:outerShdw>
                </a:effectLst>
              </a:rPr>
              <a:t>2</a:t>
            </a:r>
            <a:r>
              <a:rPr lang="sk-SK" sz="2400">
                <a:solidFill>
                  <a:srgbClr val="FFC000"/>
                </a:solidFill>
                <a:effectLst>
                  <a:outerShdw blurRad="38100" dist="38100" dir="2700000" algn="tl">
                    <a:srgbClr val="000000"/>
                  </a:outerShdw>
                </a:effectLst>
              </a:rPr>
              <a:t>, ...)</a:t>
            </a:r>
            <a:endParaRPr lang="cs-CZ" sz="2400" baseline="-25000">
              <a:solidFill>
                <a:srgbClr val="FFC000"/>
              </a:solidFill>
              <a:effectLst>
                <a:outerShdw blurRad="38100" dist="38100" dir="2700000" algn="tl">
                  <a:srgbClr val="000000"/>
                </a:outerShdw>
              </a:effectLst>
            </a:endParaRPr>
          </a:p>
        </p:txBody>
      </p:sp>
      <p:sp>
        <p:nvSpPr>
          <p:cNvPr id="48146" name="Rectangle 18"/>
          <p:cNvSpPr>
            <a:spLocks noRot="1" noChangeArrowheads="1"/>
          </p:cNvSpPr>
          <p:nvPr/>
        </p:nvSpPr>
        <p:spPr bwMode="auto">
          <a:xfrm>
            <a:off x="228600" y="1981200"/>
            <a:ext cx="8458200" cy="609600"/>
          </a:xfrm>
          <a:prstGeom prst="rect">
            <a:avLst/>
          </a:prstGeom>
          <a:noFill/>
          <a:ln w="9525">
            <a:noFill/>
            <a:miter lim="800000"/>
            <a:headEnd/>
            <a:tailEnd/>
          </a:ln>
          <a:effectLst/>
        </p:spPr>
        <p:txBody>
          <a:bodyPr anchor="ctr"/>
          <a:lstStyle/>
          <a:p>
            <a:pPr marL="838200" indent="-838200" algn="l">
              <a:buFontTx/>
              <a:buAutoNum type="arabicPeriod"/>
              <a:defRPr/>
            </a:pPr>
            <a:r>
              <a:rPr lang="sk-SK" sz="2400">
                <a:solidFill>
                  <a:srgbClr val="FFC000"/>
                </a:solidFill>
                <a:effectLst>
                  <a:outerShdw blurRad="38100" dist="38100" dir="2700000" algn="tl">
                    <a:srgbClr val="000000"/>
                  </a:outerShdw>
                </a:effectLst>
              </a:rPr>
              <a:t>kovalentná väzba C-Cl, C-Br</a:t>
            </a:r>
            <a:endParaRPr lang="cs-CZ" sz="2400">
              <a:solidFill>
                <a:srgbClr val="FFC000"/>
              </a:solidFill>
              <a:effectLst>
                <a:outerShdw blurRad="38100" dist="38100" dir="2700000" algn="tl">
                  <a:srgbClr val="000000"/>
                </a:outerShdw>
              </a:effectLst>
            </a:endParaRPr>
          </a:p>
        </p:txBody>
      </p:sp>
      <p:sp>
        <p:nvSpPr>
          <p:cNvPr id="48147" name="Rectangle 19"/>
          <p:cNvSpPr>
            <a:spLocks noRot="1" noChangeArrowheads="1"/>
          </p:cNvSpPr>
          <p:nvPr/>
        </p:nvSpPr>
        <p:spPr bwMode="auto">
          <a:xfrm>
            <a:off x="228600" y="2438400"/>
            <a:ext cx="8458200" cy="609600"/>
          </a:xfrm>
          <a:prstGeom prst="rect">
            <a:avLst/>
          </a:prstGeom>
          <a:noFill/>
          <a:ln w="9525">
            <a:noFill/>
            <a:miter lim="800000"/>
            <a:headEnd/>
            <a:tailEnd/>
          </a:ln>
          <a:effectLst/>
        </p:spPr>
        <p:txBody>
          <a:bodyPr anchor="ctr"/>
          <a:lstStyle/>
          <a:p>
            <a:pPr marL="838200" indent="-838200" algn="l">
              <a:buFontTx/>
              <a:buAutoNum type="arabicPeriod" startAt="2"/>
              <a:defRPr/>
            </a:pPr>
            <a:r>
              <a:rPr lang="sk-SK" sz="2400">
                <a:solidFill>
                  <a:srgbClr val="FFC000"/>
                </a:solidFill>
                <a:effectLst>
                  <a:outerShdw blurRad="38100" dist="38100" dir="2700000" algn="tl">
                    <a:srgbClr val="000000"/>
                  </a:outerShdw>
                </a:effectLst>
              </a:rPr>
              <a:t>nerozpustnosť vo vode</a:t>
            </a:r>
            <a:endParaRPr lang="cs-CZ" sz="2400">
              <a:solidFill>
                <a:srgbClr val="FFC000"/>
              </a:solidFill>
              <a:effectLst>
                <a:outerShdw blurRad="38100" dist="38100" dir="2700000" algn="tl">
                  <a:srgbClr val="000000"/>
                </a:outerShdw>
              </a:effectLst>
            </a:endParaRPr>
          </a:p>
        </p:txBody>
      </p:sp>
      <p:sp>
        <p:nvSpPr>
          <p:cNvPr id="48148" name="Line 20"/>
          <p:cNvSpPr>
            <a:spLocks noChangeShapeType="1"/>
          </p:cNvSpPr>
          <p:nvPr/>
        </p:nvSpPr>
        <p:spPr bwMode="auto">
          <a:xfrm>
            <a:off x="4419600" y="2971800"/>
            <a:ext cx="0" cy="838200"/>
          </a:xfrm>
          <a:prstGeom prst="line">
            <a:avLst/>
          </a:prstGeom>
          <a:noFill/>
          <a:ln w="76200">
            <a:solidFill>
              <a:srgbClr val="FF0000"/>
            </a:solidFill>
            <a:round/>
            <a:headEnd/>
            <a:tailEnd type="triangle" w="lg" len="med"/>
          </a:ln>
          <a:effectLst>
            <a:outerShdw blurRad="101600" dist="215900" dir="2700000" algn="tl" rotWithShape="0">
              <a:prstClr val="black">
                <a:alpha val="78000"/>
              </a:prstClr>
            </a:outerShdw>
          </a:effectLst>
        </p:spPr>
        <p:txBody>
          <a:bodyPr wrap="none" lIns="0" tIns="0" rIns="0" bIns="0" anchor="ctr"/>
          <a:lstStyle/>
          <a:p>
            <a:endParaRPr lang="en-US">
              <a:solidFill>
                <a:srgbClr val="FFC000"/>
              </a:solidFill>
              <a:effectLst>
                <a:outerShdw blurRad="38100" dist="38100" dir="2700000" algn="tl">
                  <a:srgbClr val="000000">
                    <a:alpha val="43137"/>
                  </a:srgbClr>
                </a:outerShdw>
              </a:effectLst>
            </a:endParaRPr>
          </a:p>
        </p:txBody>
      </p:sp>
      <p:sp>
        <p:nvSpPr>
          <p:cNvPr id="48149" name="Rectangle 21"/>
          <p:cNvSpPr>
            <a:spLocks noRot="1" noChangeArrowheads="1"/>
          </p:cNvSpPr>
          <p:nvPr/>
        </p:nvSpPr>
        <p:spPr bwMode="auto">
          <a:xfrm>
            <a:off x="304800" y="3886200"/>
            <a:ext cx="8458200" cy="609600"/>
          </a:xfrm>
          <a:prstGeom prst="rect">
            <a:avLst/>
          </a:prstGeom>
          <a:noFill/>
          <a:ln w="9525">
            <a:noFill/>
            <a:miter lim="800000"/>
            <a:headEnd/>
            <a:tailEnd/>
          </a:ln>
          <a:effectLst/>
        </p:spPr>
        <p:txBody>
          <a:bodyPr anchor="ctr"/>
          <a:lstStyle/>
          <a:p>
            <a:pPr algn="ctr">
              <a:defRPr/>
            </a:pPr>
            <a:r>
              <a:rPr lang="sk-SK" sz="2800">
                <a:solidFill>
                  <a:srgbClr val="FFC000"/>
                </a:solidFill>
                <a:effectLst>
                  <a:outerShdw blurRad="38100" dist="38100" dir="2700000" algn="tl">
                    <a:srgbClr val="000000"/>
                  </a:outerShdw>
                </a:effectLst>
              </a:rPr>
              <a:t>schopnosť fotodisociácie za tvorby radikálov Cl, Br,</a:t>
            </a:r>
            <a:br>
              <a:rPr lang="sk-SK" sz="2800">
                <a:solidFill>
                  <a:srgbClr val="FFC000"/>
                </a:solidFill>
                <a:effectLst>
                  <a:outerShdw blurRad="38100" dist="38100" dir="2700000" algn="tl">
                    <a:srgbClr val="000000"/>
                  </a:outerShdw>
                </a:effectLst>
              </a:rPr>
            </a:br>
            <a:r>
              <a:rPr lang="sk-SK" sz="2800">
                <a:solidFill>
                  <a:srgbClr val="FFC000"/>
                </a:solidFill>
                <a:effectLst>
                  <a:outerShdw blurRad="38100" dist="38100" dir="2700000" algn="tl">
                    <a:srgbClr val="000000"/>
                  </a:outerShdw>
                </a:effectLst>
              </a:rPr>
              <a:t>schopnosť vystúpiť do výšky 15 – 25 km</a:t>
            </a:r>
            <a:endParaRPr lang="cs-CZ" sz="2800">
              <a:solidFill>
                <a:srgbClr val="FFC000"/>
              </a:solidFill>
              <a:effectLst>
                <a:outerShdw blurRad="38100" dist="38100" dir="2700000" algn="tl">
                  <a:srgbClr val="000000"/>
                </a:outerShdw>
              </a:effectLst>
            </a:endParaRPr>
          </a:p>
        </p:txBody>
      </p:sp>
      <p:sp>
        <p:nvSpPr>
          <p:cNvPr id="48150" name="Rectangle 22"/>
          <p:cNvSpPr>
            <a:spLocks noRot="1" noChangeArrowheads="1"/>
          </p:cNvSpPr>
          <p:nvPr/>
        </p:nvSpPr>
        <p:spPr bwMode="auto">
          <a:xfrm>
            <a:off x="304800" y="4876800"/>
            <a:ext cx="8458200" cy="762000"/>
          </a:xfrm>
          <a:prstGeom prst="rect">
            <a:avLst/>
          </a:prstGeom>
          <a:solidFill>
            <a:srgbClr val="00FFFF">
              <a:alpha val="31000"/>
            </a:srgbClr>
          </a:solidFill>
          <a:ln w="9525">
            <a:solidFill>
              <a:srgbClr val="00FFFF"/>
            </a:solidFill>
            <a:prstDash val="sysDot"/>
            <a:miter lim="800000"/>
            <a:headEnd/>
            <a:tailEnd/>
          </a:ln>
          <a:effectLst/>
        </p:spPr>
        <p:txBody>
          <a:bodyPr anchor="ctr"/>
          <a:lstStyle/>
          <a:p>
            <a:pPr algn="ctr">
              <a:defRPr/>
            </a:pPr>
            <a:r>
              <a:rPr lang="sk-SK" sz="2400">
                <a:solidFill>
                  <a:srgbClr val="FFC000"/>
                </a:solidFill>
                <a:effectLst>
                  <a:outerShdw blurRad="38100" dist="38100" dir="2700000" algn="tl">
                    <a:srgbClr val="000000"/>
                  </a:outerShdw>
                </a:effectLst>
              </a:rPr>
              <a:t>aerosolové rozprašovače, hasiace prostriedky, náplne chladničiek, nadúvadlá penových hmôt, rozpúšťadlá, ...</a:t>
            </a:r>
            <a:endParaRPr lang="cs-CZ" sz="240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 calcmode="lin" valueType="num">
                                      <p:cBhvr additive="base">
                                        <p:cTn id="7" dur="500" fill="hold"/>
                                        <p:tgtEl>
                                          <p:spTgt spid="48146"/>
                                        </p:tgtEl>
                                        <p:attrNameLst>
                                          <p:attrName>ppt_x</p:attrName>
                                        </p:attrNameLst>
                                      </p:cBhvr>
                                      <p:tavLst>
                                        <p:tav tm="0">
                                          <p:val>
                                            <p:strVal val="1+#ppt_w/2"/>
                                          </p:val>
                                        </p:tav>
                                        <p:tav tm="100000">
                                          <p:val>
                                            <p:strVal val="#ppt_x"/>
                                          </p:val>
                                        </p:tav>
                                      </p:tavLst>
                                    </p:anim>
                                    <p:anim calcmode="lin" valueType="num">
                                      <p:cBhvr additive="base">
                                        <p:cTn id="8" dur="500" fill="hold"/>
                                        <p:tgtEl>
                                          <p:spTgt spid="481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8147"/>
                                        </p:tgtEl>
                                        <p:attrNameLst>
                                          <p:attrName>style.visibility</p:attrName>
                                        </p:attrNameLst>
                                      </p:cBhvr>
                                      <p:to>
                                        <p:strVal val="visible"/>
                                      </p:to>
                                    </p:set>
                                    <p:anim calcmode="lin" valueType="num">
                                      <p:cBhvr additive="base">
                                        <p:cTn id="13" dur="500" fill="hold"/>
                                        <p:tgtEl>
                                          <p:spTgt spid="48147"/>
                                        </p:tgtEl>
                                        <p:attrNameLst>
                                          <p:attrName>ppt_x</p:attrName>
                                        </p:attrNameLst>
                                      </p:cBhvr>
                                      <p:tavLst>
                                        <p:tav tm="0">
                                          <p:val>
                                            <p:strVal val="1+#ppt_w/2"/>
                                          </p:val>
                                        </p:tav>
                                        <p:tav tm="100000">
                                          <p:val>
                                            <p:strVal val="#ppt_x"/>
                                          </p:val>
                                        </p:tav>
                                      </p:tavLst>
                                    </p:anim>
                                    <p:anim calcmode="lin" valueType="num">
                                      <p:cBhvr additive="base">
                                        <p:cTn id="14" dur="500" fill="hold"/>
                                        <p:tgtEl>
                                          <p:spTgt spid="4814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48148"/>
                                        </p:tgtEl>
                                        <p:attrNameLst>
                                          <p:attrName>style.visibility</p:attrName>
                                        </p:attrNameLst>
                                      </p:cBhvr>
                                      <p:to>
                                        <p:strVal val="visible"/>
                                      </p:to>
                                    </p:set>
                                    <p:animEffect transition="in" filter="blinds(horizontal)">
                                      <p:cBhvr>
                                        <p:cTn id="19" dur="500"/>
                                        <p:tgtEl>
                                          <p:spTgt spid="481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48149"/>
                                        </p:tgtEl>
                                        <p:attrNameLst>
                                          <p:attrName>style.visibility</p:attrName>
                                        </p:attrNameLst>
                                      </p:cBhvr>
                                      <p:to>
                                        <p:strVal val="visible"/>
                                      </p:to>
                                    </p:set>
                                    <p:anim calcmode="lin" valueType="num">
                                      <p:cBhvr additive="base">
                                        <p:cTn id="24" dur="500" fill="hold"/>
                                        <p:tgtEl>
                                          <p:spTgt spid="48149"/>
                                        </p:tgtEl>
                                        <p:attrNameLst>
                                          <p:attrName>ppt_x</p:attrName>
                                        </p:attrNameLst>
                                      </p:cBhvr>
                                      <p:tavLst>
                                        <p:tav tm="0">
                                          <p:val>
                                            <p:strVal val="1+#ppt_w/2"/>
                                          </p:val>
                                        </p:tav>
                                        <p:tav tm="100000">
                                          <p:val>
                                            <p:strVal val="#ppt_x"/>
                                          </p:val>
                                        </p:tav>
                                      </p:tavLst>
                                    </p:anim>
                                    <p:anim calcmode="lin" valueType="num">
                                      <p:cBhvr additive="base">
                                        <p:cTn id="25" dur="500" fill="hold"/>
                                        <p:tgtEl>
                                          <p:spTgt spid="481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8150"/>
                                        </p:tgtEl>
                                        <p:attrNameLst>
                                          <p:attrName>style.visibility</p:attrName>
                                        </p:attrNameLst>
                                      </p:cBhvr>
                                      <p:to>
                                        <p:strVal val="visible"/>
                                      </p:to>
                                    </p:set>
                                    <p:anim calcmode="lin" valueType="num">
                                      <p:cBhvr additive="base">
                                        <p:cTn id="30" dur="500" fill="hold"/>
                                        <p:tgtEl>
                                          <p:spTgt spid="48150"/>
                                        </p:tgtEl>
                                        <p:attrNameLst>
                                          <p:attrName>ppt_x</p:attrName>
                                        </p:attrNameLst>
                                      </p:cBhvr>
                                      <p:tavLst>
                                        <p:tav tm="0">
                                          <p:val>
                                            <p:strVal val="1+#ppt_w/2"/>
                                          </p:val>
                                        </p:tav>
                                        <p:tav tm="100000">
                                          <p:val>
                                            <p:strVal val="#ppt_x"/>
                                          </p:val>
                                        </p:tav>
                                      </p:tavLst>
                                    </p:anim>
                                    <p:anim calcmode="lin" valueType="num">
                                      <p:cBhvr additive="base">
                                        <p:cTn id="31" dur="500" fill="hold"/>
                                        <p:tgtEl>
                                          <p:spTgt spid="48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p:bldP spid="48147" grpId="0"/>
      <p:bldP spid="48149" grpId="0"/>
      <p:bldP spid="481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58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Rot="1" noChangeArrowheads="1"/>
          </p:cNvSpPr>
          <p:nvPr/>
        </p:nvSpPr>
        <p:spPr bwMode="auto">
          <a:xfrm>
            <a:off x="152400" y="228600"/>
            <a:ext cx="8534400" cy="762000"/>
          </a:xfrm>
          <a:prstGeom prst="rect">
            <a:avLst/>
          </a:prstGeom>
          <a:noFill/>
          <a:ln w="9525">
            <a:noFill/>
            <a:miter lim="800000"/>
            <a:headEnd/>
            <a:tailEnd/>
          </a:ln>
          <a:effectLst/>
        </p:spPr>
        <p:txBody>
          <a:bodyPr anchor="ctr"/>
          <a:lstStyle/>
          <a:p>
            <a:pPr algn="l">
              <a:defRPr/>
            </a:pPr>
            <a:r>
              <a:rPr lang="sk-SK" sz="3200">
                <a:solidFill>
                  <a:srgbClr val="FFC000"/>
                </a:solidFill>
                <a:effectLst>
                  <a:outerShdw blurRad="38100" dist="38100" dir="2700000" algn="tl">
                    <a:srgbClr val="000000"/>
                  </a:outerShdw>
                </a:effectLst>
              </a:rPr>
              <a:t>Látky poškodzujúce ozónovú vrstvu Zeme</a:t>
            </a:r>
            <a:endParaRPr lang="cs-CZ" sz="3200">
              <a:solidFill>
                <a:srgbClr val="FFC000"/>
              </a:solidFill>
              <a:effectLst>
                <a:outerShdw blurRad="38100" dist="38100" dir="2700000" algn="tl">
                  <a:srgbClr val="000000"/>
                </a:outerShdw>
              </a:effectLst>
            </a:endParaRPr>
          </a:p>
        </p:txBody>
      </p:sp>
      <p:sp>
        <p:nvSpPr>
          <p:cNvPr id="52229" name="Rectangle 5"/>
          <p:cNvSpPr>
            <a:spLocks noRot="1" noChangeArrowheads="1"/>
          </p:cNvSpPr>
          <p:nvPr/>
        </p:nvSpPr>
        <p:spPr bwMode="auto">
          <a:xfrm>
            <a:off x="228600" y="1447800"/>
            <a:ext cx="8458200" cy="609600"/>
          </a:xfrm>
          <a:prstGeom prst="rect">
            <a:avLst/>
          </a:prstGeom>
          <a:noFill/>
          <a:ln w="9525">
            <a:noFill/>
            <a:miter lim="800000"/>
            <a:headEnd/>
            <a:tailEnd/>
          </a:ln>
          <a:effectLst/>
        </p:spPr>
        <p:txBody>
          <a:bodyPr anchor="ctr"/>
          <a:lstStyle/>
          <a:p>
            <a:pPr algn="ctr">
              <a:defRPr/>
            </a:pPr>
            <a:endParaRPr lang="sk-SK" sz="2400" baseline="-25000">
              <a:solidFill>
                <a:srgbClr val="FFC000"/>
              </a:solidFill>
              <a:effectLst>
                <a:outerShdw blurRad="38100" dist="38100" dir="2700000" algn="tl">
                  <a:srgbClr val="000000"/>
                </a:outerShdw>
              </a:effectLst>
            </a:endParaRPr>
          </a:p>
        </p:txBody>
      </p:sp>
      <p:sp>
        <p:nvSpPr>
          <p:cNvPr id="35846" name="Rectangle 10"/>
          <p:cNvSpPr>
            <a:spLocks noChangeArrowheads="1"/>
          </p:cNvSpPr>
          <p:nvPr/>
        </p:nvSpPr>
        <p:spPr bwMode="auto">
          <a:xfrm>
            <a:off x="228600" y="-5270500"/>
            <a:ext cx="3244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r>
              <a:rPr lang="cs-CZ" sz="1400">
                <a:solidFill>
                  <a:srgbClr val="FFC000"/>
                </a:solidFill>
                <a:latin typeface="Arial" charset="0"/>
                <a:cs typeface="Arial" charset="0"/>
              </a:rPr>
              <a:t>Class I Ozone Depleting Substances</a:t>
            </a:r>
            <a:endParaRPr lang="cs-CZ" sz="1600">
              <a:solidFill>
                <a:srgbClr val="FFC000"/>
              </a:solidFill>
            </a:endParaRPr>
          </a:p>
          <a:p>
            <a:pPr algn="l" eaLnBrk="0" hangingPunct="0">
              <a:spcAft>
                <a:spcPct val="0"/>
              </a:spcAft>
            </a:pPr>
            <a:endParaRPr lang="cs-CZ" b="0">
              <a:solidFill>
                <a:srgbClr val="FFC000"/>
              </a:solidFill>
              <a:latin typeface="Arial" charset="0"/>
            </a:endParaRPr>
          </a:p>
        </p:txBody>
      </p:sp>
      <p:graphicFrame>
        <p:nvGraphicFramePr>
          <p:cNvPr id="52703" name="Group 479"/>
          <p:cNvGraphicFramePr>
            <a:graphicFrameLocks noGrp="1"/>
          </p:cNvGraphicFramePr>
          <p:nvPr/>
        </p:nvGraphicFramePr>
        <p:xfrm>
          <a:off x="406400" y="850900"/>
          <a:ext cx="8382000" cy="5105404"/>
        </p:xfrm>
        <a:graphic>
          <a:graphicData uri="http://schemas.openxmlformats.org/drawingml/2006/table">
            <a:tbl>
              <a:tblPr/>
              <a:tblGrid>
                <a:gridCol w="2895600"/>
                <a:gridCol w="2743200"/>
                <a:gridCol w="2743200"/>
              </a:tblGrid>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dirty="0" err="1" smtClean="0">
                          <a:ln>
                            <a:noFill/>
                          </a:ln>
                          <a:solidFill>
                            <a:srgbClr val="000080"/>
                          </a:solidFill>
                          <a:effectLst/>
                          <a:latin typeface="Verdana" pitchFamily="34" charset="0"/>
                        </a:rPr>
                        <a:t>Halocarbon</a:t>
                      </a:r>
                      <a:r>
                        <a:rPr kumimoji="0" lang="cs-CZ" sz="1200" b="1" i="0" u="none" strike="noStrike" cap="none" normalizeH="0" baseline="0" dirty="0" smtClean="0">
                          <a:ln>
                            <a:noFill/>
                          </a:ln>
                          <a:solidFill>
                            <a:srgbClr val="000080"/>
                          </a:solidFill>
                          <a:effectLst/>
                          <a:latin typeface="Verdana" pitchFamily="34" charset="0"/>
                        </a:rPr>
                        <a:t> </a:t>
                      </a:r>
                      <a:r>
                        <a:rPr kumimoji="0" lang="cs-CZ" sz="1200" b="1" i="0" u="none" strike="noStrike" cap="none" normalizeH="0" baseline="0" dirty="0" err="1" smtClean="0">
                          <a:ln>
                            <a:noFill/>
                          </a:ln>
                          <a:solidFill>
                            <a:srgbClr val="000080"/>
                          </a:solidFill>
                          <a:effectLst/>
                          <a:latin typeface="Verdana" pitchFamily="34" charset="0"/>
                        </a:rPr>
                        <a:t>Number</a:t>
                      </a:r>
                      <a:endParaRPr kumimoji="0" lang="cs-CZ" sz="1200" b="0" i="0" u="none" strike="noStrike" cap="none" normalizeH="0" baseline="0" dirty="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Molecular</a:t>
                      </a:r>
                      <a:r>
                        <a:rPr kumimoji="0" lang="cs-CZ" sz="1200" b="1" i="0" u="none" strike="noStrike" cap="none" normalizeH="0" baseline="0" smtClean="0">
                          <a:ln>
                            <a:noFill/>
                          </a:ln>
                          <a:solidFill>
                            <a:srgbClr val="000080"/>
                          </a:solidFill>
                          <a:effectLst/>
                          <a:latin typeface="Times New Roman" pitchFamily="18" charset="0"/>
                        </a:rPr>
                        <a:t> </a:t>
                      </a:r>
                      <a:r>
                        <a:rPr kumimoji="0" lang="cs-CZ" sz="1200" b="1" i="0" u="none" strike="noStrike" cap="none" normalizeH="0" baseline="0" smtClean="0">
                          <a:ln>
                            <a:noFill/>
                          </a:ln>
                          <a:solidFill>
                            <a:srgbClr val="000080"/>
                          </a:solidFill>
                          <a:effectLst/>
                          <a:latin typeface="Verdana" pitchFamily="34" charset="0"/>
                        </a:rPr>
                        <a:t>Formula</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Name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3700">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CCl</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Trichlorofluoromethane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CCl</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Dichlorodifluoromethane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3700">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CFC-113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Trichlorotrifluoroethane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Dichlorotetrafluoroethane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ClF</a:t>
                      </a:r>
                      <a:r>
                        <a:rPr kumimoji="0" lang="cs-CZ" sz="1200" b="1" i="0" u="none" strike="noStrike" cap="none" normalizeH="0" baseline="-30000" smtClean="0">
                          <a:ln>
                            <a:noFill/>
                          </a:ln>
                          <a:solidFill>
                            <a:srgbClr val="000080"/>
                          </a:solidFill>
                          <a:effectLst/>
                          <a:latin typeface="Verdana" pitchFamily="34" charset="0"/>
                        </a:rPr>
                        <a:t>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Chloropentafluoroethane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3700">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Halon 1011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BrCl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Bromochloromethane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Halon 1202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CBr</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Dibromodifluoromethane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Halon 1211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dirty="0" smtClean="0">
                          <a:ln>
                            <a:noFill/>
                          </a:ln>
                          <a:solidFill>
                            <a:srgbClr val="000080"/>
                          </a:solidFill>
                          <a:effectLst/>
                          <a:latin typeface="Verdana" pitchFamily="34" charset="0"/>
                        </a:rPr>
                        <a:t>CF</a:t>
                      </a:r>
                      <a:r>
                        <a:rPr kumimoji="0" lang="cs-CZ" sz="1200" b="1" i="0" u="none" strike="noStrike" cap="none" normalizeH="0" baseline="-30000" dirty="0" smtClean="0">
                          <a:ln>
                            <a:noFill/>
                          </a:ln>
                          <a:solidFill>
                            <a:srgbClr val="000080"/>
                          </a:solidFill>
                          <a:effectLst/>
                          <a:latin typeface="Verdana" pitchFamily="34" charset="0"/>
                        </a:rPr>
                        <a:t>2</a:t>
                      </a:r>
                      <a:r>
                        <a:rPr kumimoji="0" lang="cs-CZ" sz="1200" b="1" i="0" u="none" strike="noStrike" cap="none" normalizeH="0" baseline="0" dirty="0" smtClean="0">
                          <a:ln>
                            <a:noFill/>
                          </a:ln>
                          <a:solidFill>
                            <a:srgbClr val="000080"/>
                          </a:solidFill>
                          <a:effectLst/>
                          <a:latin typeface="Verdana" pitchFamily="34" charset="0"/>
                        </a:rPr>
                        <a:t>ClBr</a:t>
                      </a:r>
                      <a:endParaRPr kumimoji="0" lang="cs-CZ" sz="1200" b="0" i="0" u="none" strike="noStrike" cap="none" normalizeH="0" baseline="0" dirty="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Bromochlorodifluoromethane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3700">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Halon 1301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Br</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Bromotrifluoromethane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Halon 2402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Br</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Dibromotetrafluoroethane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3700">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CClF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Chlorotrifluoromethane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r h="392113">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F</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dirty="0" err="1" smtClean="0">
                          <a:ln>
                            <a:noFill/>
                          </a:ln>
                          <a:solidFill>
                            <a:srgbClr val="000080"/>
                          </a:solidFill>
                          <a:effectLst/>
                          <a:latin typeface="Verdana" pitchFamily="34" charset="0"/>
                        </a:rPr>
                        <a:t>Pentachlorofluoroethane</a:t>
                      </a:r>
                      <a:endParaRPr kumimoji="0" lang="cs-CZ" sz="1200" b="0" i="0" u="none" strike="noStrike" cap="none" normalizeH="0" baseline="0" dirty="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30196"/>
                            <a:invGamma/>
                          </a:srgbClr>
                        </a:gs>
                        <a:gs pos="100000">
                          <a:srgbClr val="FFCC66"/>
                        </a:gs>
                      </a:gsLst>
                      <a:lin ang="5400000" scaled="1"/>
                    </a:gradFill>
                  </a:tcPr>
                </a:tc>
              </a:tr>
            </a:tbl>
          </a:graphicData>
        </a:graphic>
      </p:graphicFrame>
      <p:sp>
        <p:nvSpPr>
          <p:cNvPr id="35905" name="Rectangle 468"/>
          <p:cNvSpPr>
            <a:spLocks noChangeArrowheads="1"/>
          </p:cNvSpPr>
          <p:nvPr/>
        </p:nvSpPr>
        <p:spPr bwMode="auto">
          <a:xfrm>
            <a:off x="4708525" y="114871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endParaRPr lang="cs-CZ">
              <a:solidFill>
                <a:srgbClr val="FFC000"/>
              </a:solidFill>
            </a:endParaRPr>
          </a:p>
          <a:p>
            <a:pPr algn="l" eaLnBrk="0" hangingPunct="0">
              <a:spcAft>
                <a:spcPct val="0"/>
              </a:spcAft>
            </a:pPr>
            <a:endParaRPr lang="cs-CZ" b="0">
              <a:solidFill>
                <a:srgbClr val="FFC000"/>
              </a:solidFill>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368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Rot="1" noChangeArrowheads="1"/>
          </p:cNvSpPr>
          <p:nvPr/>
        </p:nvSpPr>
        <p:spPr bwMode="auto">
          <a:xfrm>
            <a:off x="152400" y="228600"/>
            <a:ext cx="8534400" cy="762000"/>
          </a:xfrm>
          <a:prstGeom prst="rect">
            <a:avLst/>
          </a:prstGeom>
          <a:noFill/>
          <a:ln w="9525">
            <a:noFill/>
            <a:miter lim="800000"/>
            <a:headEnd/>
            <a:tailEnd/>
          </a:ln>
          <a:effectLst/>
        </p:spPr>
        <p:txBody>
          <a:bodyPr anchor="ctr"/>
          <a:lstStyle/>
          <a:p>
            <a:pPr algn="l">
              <a:defRPr/>
            </a:pPr>
            <a:r>
              <a:rPr lang="sk-SK" sz="3200">
                <a:solidFill>
                  <a:srgbClr val="FFC000"/>
                </a:solidFill>
                <a:effectLst>
                  <a:outerShdw blurRad="38100" dist="38100" dir="2700000" algn="tl">
                    <a:srgbClr val="000000"/>
                  </a:outerShdw>
                </a:effectLst>
              </a:rPr>
              <a:t>Látky poškodzujúce ozónovú vrstvu Zeme</a:t>
            </a:r>
            <a:endParaRPr lang="cs-CZ" sz="3200">
              <a:solidFill>
                <a:srgbClr val="FFC000"/>
              </a:solidFill>
              <a:effectLst>
                <a:outerShdw blurRad="38100" dist="38100" dir="2700000" algn="tl">
                  <a:srgbClr val="000000"/>
                </a:outerShdw>
              </a:effectLst>
            </a:endParaRPr>
          </a:p>
        </p:txBody>
      </p:sp>
      <p:sp>
        <p:nvSpPr>
          <p:cNvPr id="53253" name="Rectangle 5"/>
          <p:cNvSpPr>
            <a:spLocks noRot="1" noChangeArrowheads="1"/>
          </p:cNvSpPr>
          <p:nvPr/>
        </p:nvSpPr>
        <p:spPr bwMode="auto">
          <a:xfrm>
            <a:off x="228600" y="1447800"/>
            <a:ext cx="8458200" cy="609600"/>
          </a:xfrm>
          <a:prstGeom prst="rect">
            <a:avLst/>
          </a:prstGeom>
          <a:noFill/>
          <a:ln w="9525">
            <a:noFill/>
            <a:miter lim="800000"/>
            <a:headEnd/>
            <a:tailEnd/>
          </a:ln>
          <a:effectLst/>
        </p:spPr>
        <p:txBody>
          <a:bodyPr anchor="ctr"/>
          <a:lstStyle/>
          <a:p>
            <a:pPr algn="ctr">
              <a:defRPr/>
            </a:pPr>
            <a:endParaRPr lang="sk-SK" sz="2400" baseline="-25000">
              <a:solidFill>
                <a:srgbClr val="FFC000"/>
              </a:solidFill>
              <a:effectLst>
                <a:outerShdw blurRad="38100" dist="38100" dir="2700000" algn="tl">
                  <a:srgbClr val="000000"/>
                </a:outerShdw>
              </a:effectLst>
            </a:endParaRPr>
          </a:p>
        </p:txBody>
      </p:sp>
      <p:sp>
        <p:nvSpPr>
          <p:cNvPr id="36870" name="Rectangle 6"/>
          <p:cNvSpPr>
            <a:spLocks noChangeArrowheads="1"/>
          </p:cNvSpPr>
          <p:nvPr/>
        </p:nvSpPr>
        <p:spPr bwMode="auto">
          <a:xfrm>
            <a:off x="228600" y="-5270500"/>
            <a:ext cx="3244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r>
              <a:rPr lang="cs-CZ" sz="1400">
                <a:solidFill>
                  <a:srgbClr val="FFC000"/>
                </a:solidFill>
                <a:latin typeface="Arial" charset="0"/>
                <a:cs typeface="Arial" charset="0"/>
              </a:rPr>
              <a:t>Class I Ozone Depleting Substances</a:t>
            </a:r>
            <a:endParaRPr lang="cs-CZ" sz="1600">
              <a:solidFill>
                <a:srgbClr val="FFC000"/>
              </a:solidFill>
            </a:endParaRPr>
          </a:p>
          <a:p>
            <a:pPr algn="l" eaLnBrk="0" hangingPunct="0">
              <a:spcAft>
                <a:spcPct val="0"/>
              </a:spcAft>
            </a:pPr>
            <a:endParaRPr lang="cs-CZ" b="0">
              <a:solidFill>
                <a:srgbClr val="FFC000"/>
              </a:solidFill>
              <a:latin typeface="Arial" charset="0"/>
            </a:endParaRPr>
          </a:p>
        </p:txBody>
      </p:sp>
      <p:graphicFrame>
        <p:nvGraphicFramePr>
          <p:cNvPr id="53322" name="Group 74"/>
          <p:cNvGraphicFramePr>
            <a:graphicFrameLocks noGrp="1"/>
          </p:cNvGraphicFramePr>
          <p:nvPr/>
        </p:nvGraphicFramePr>
        <p:xfrm>
          <a:off x="457200" y="838200"/>
          <a:ext cx="8420100" cy="5105402"/>
        </p:xfrm>
        <a:graphic>
          <a:graphicData uri="http://schemas.openxmlformats.org/drawingml/2006/table">
            <a:tbl>
              <a:tblPr/>
              <a:tblGrid>
                <a:gridCol w="2806700"/>
                <a:gridCol w="2806700"/>
                <a:gridCol w="2806700"/>
              </a:tblGrid>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Halocarbon Number</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Molecular</a:t>
                      </a:r>
                      <a:r>
                        <a:rPr kumimoji="0" lang="cs-CZ" sz="1200" b="1" i="0" u="none" strike="noStrike" cap="none" normalizeH="0" baseline="0" smtClean="0">
                          <a:ln>
                            <a:noFill/>
                          </a:ln>
                          <a:solidFill>
                            <a:srgbClr val="000080"/>
                          </a:solidFill>
                          <a:effectLst/>
                          <a:latin typeface="Times New Roman" pitchFamily="18" charset="0"/>
                        </a:rPr>
                        <a:t> </a:t>
                      </a:r>
                      <a:r>
                        <a:rPr kumimoji="0" lang="cs-CZ" sz="1200" b="1" i="0" u="none" strike="noStrike" cap="none" normalizeH="0" baseline="0" smtClean="0">
                          <a:ln>
                            <a:noFill/>
                          </a:ln>
                          <a:solidFill>
                            <a:srgbClr val="000080"/>
                          </a:solidFill>
                          <a:effectLst/>
                          <a:latin typeface="Verdana" pitchFamily="34" charset="0"/>
                        </a:rPr>
                        <a:t>Formula</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Name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3538">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Tetrachlorodifluoroethane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7</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Heptachlorofluoropropane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6</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Hexachlorodifluoropropane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3538">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Pentachlorotrifluoropropane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Tetrachlorotetrafluoropropane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Trichloropentafluoropropane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CFC-216</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6</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Dichlorohexafluoropropane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CFC-217</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ClF</a:t>
                      </a:r>
                      <a:r>
                        <a:rPr kumimoji="0" lang="cs-CZ" sz="1200" b="1" i="0" u="none" strike="noStrike" cap="none" normalizeH="0" baseline="-30000" smtClean="0">
                          <a:ln>
                            <a:noFill/>
                          </a:ln>
                          <a:solidFill>
                            <a:srgbClr val="000080"/>
                          </a:solidFill>
                          <a:effectLst/>
                          <a:latin typeface="Verdana" pitchFamily="34" charset="0"/>
                        </a:rPr>
                        <a:t>7</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Chloroheptafluoropropane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3538">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Carbon Tetrachloride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CCl</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Tetrachloromethane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Methyl Chloroform</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Trichloroethane (1,1,1 Trichloroethane only)</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Methyl Bromide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Br</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Bromomethane, monobromomethane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3538">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CFC-112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Tetrachlorodifluoroethane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r h="365125">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CFC-211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7</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c>
                  <a:txBody>
                    <a:bodyPr/>
                    <a:lstStyle/>
                    <a:p>
                      <a:pPr marL="0" marR="0" lvl="0" indent="0" algn="ctr" defTabSz="914400" rtl="0" eaLnBrk="1" fontAlgn="base" latinLnBrk="0" hangingPunct="1">
                        <a:lnSpc>
                          <a:spcPct val="6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Heptachlorofluoropropane</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18431"/>
                            <a:invGamma/>
                          </a:srgbClr>
                        </a:gs>
                        <a:gs pos="100000">
                          <a:srgbClr val="FFCC66"/>
                        </a:gs>
                      </a:gsLst>
                      <a:lin ang="5400000" scaled="1"/>
                    </a:gradFill>
                  </a:tcPr>
                </a:tc>
              </a:tr>
            </a:tbl>
          </a:graphicData>
        </a:graphic>
      </p:graphicFrame>
      <p:sp>
        <p:nvSpPr>
          <p:cNvPr id="36933" name="Rectangle 65"/>
          <p:cNvSpPr>
            <a:spLocks noChangeArrowheads="1"/>
          </p:cNvSpPr>
          <p:nvPr/>
        </p:nvSpPr>
        <p:spPr bwMode="auto">
          <a:xfrm>
            <a:off x="4708525" y="114871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endParaRPr lang="cs-CZ">
              <a:solidFill>
                <a:srgbClr val="FFC000"/>
              </a:solidFill>
            </a:endParaRPr>
          </a:p>
          <a:p>
            <a:pPr algn="l" eaLnBrk="0" hangingPunct="0">
              <a:spcAft>
                <a:spcPct val="0"/>
              </a:spcAft>
            </a:pPr>
            <a:endParaRPr lang="cs-CZ" b="0">
              <a:solidFill>
                <a:srgbClr val="FFC000"/>
              </a:solidFill>
              <a:latin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78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Rot="1" noChangeArrowheads="1"/>
          </p:cNvSpPr>
          <p:nvPr/>
        </p:nvSpPr>
        <p:spPr bwMode="auto">
          <a:xfrm>
            <a:off x="152400" y="228600"/>
            <a:ext cx="8534400" cy="762000"/>
          </a:xfrm>
          <a:prstGeom prst="rect">
            <a:avLst/>
          </a:prstGeom>
          <a:noFill/>
          <a:ln w="9525">
            <a:noFill/>
            <a:miter lim="800000"/>
            <a:headEnd/>
            <a:tailEnd/>
          </a:ln>
          <a:effectLst/>
        </p:spPr>
        <p:txBody>
          <a:bodyPr anchor="ctr"/>
          <a:lstStyle/>
          <a:p>
            <a:pPr algn="l">
              <a:defRPr/>
            </a:pPr>
            <a:r>
              <a:rPr lang="sk-SK" sz="3200">
                <a:solidFill>
                  <a:srgbClr val="FFC000"/>
                </a:solidFill>
                <a:effectLst>
                  <a:outerShdw blurRad="38100" dist="38100" dir="2700000" algn="tl">
                    <a:srgbClr val="000000"/>
                  </a:outerShdw>
                </a:effectLst>
              </a:rPr>
              <a:t>Látky poškodzujúce ozónovú vrstvu Zeme</a:t>
            </a:r>
            <a:endParaRPr lang="cs-CZ" sz="3200">
              <a:solidFill>
                <a:srgbClr val="FFC000"/>
              </a:solidFill>
              <a:effectLst>
                <a:outerShdw blurRad="38100" dist="38100" dir="2700000" algn="tl">
                  <a:srgbClr val="000000"/>
                </a:outerShdw>
              </a:effectLst>
            </a:endParaRPr>
          </a:p>
        </p:txBody>
      </p:sp>
      <p:sp>
        <p:nvSpPr>
          <p:cNvPr id="54277" name="Rectangle 5"/>
          <p:cNvSpPr>
            <a:spLocks noRot="1" noChangeArrowheads="1"/>
          </p:cNvSpPr>
          <p:nvPr/>
        </p:nvSpPr>
        <p:spPr bwMode="auto">
          <a:xfrm>
            <a:off x="228600" y="1447800"/>
            <a:ext cx="8458200" cy="609600"/>
          </a:xfrm>
          <a:prstGeom prst="rect">
            <a:avLst/>
          </a:prstGeom>
          <a:noFill/>
          <a:ln w="9525">
            <a:noFill/>
            <a:miter lim="800000"/>
            <a:headEnd/>
            <a:tailEnd/>
          </a:ln>
          <a:effectLst/>
        </p:spPr>
        <p:txBody>
          <a:bodyPr anchor="ctr"/>
          <a:lstStyle/>
          <a:p>
            <a:pPr algn="ctr">
              <a:defRPr/>
            </a:pPr>
            <a:endParaRPr lang="sk-SK" sz="2400" baseline="-25000">
              <a:solidFill>
                <a:srgbClr val="FFC000"/>
              </a:solidFill>
              <a:effectLst>
                <a:outerShdw blurRad="38100" dist="38100" dir="2700000" algn="tl">
                  <a:srgbClr val="000000"/>
                </a:outerShdw>
              </a:effectLst>
            </a:endParaRPr>
          </a:p>
        </p:txBody>
      </p:sp>
      <p:sp>
        <p:nvSpPr>
          <p:cNvPr id="37894" name="Rectangle 6"/>
          <p:cNvSpPr>
            <a:spLocks noChangeArrowheads="1"/>
          </p:cNvSpPr>
          <p:nvPr/>
        </p:nvSpPr>
        <p:spPr bwMode="auto">
          <a:xfrm>
            <a:off x="228600" y="-5270500"/>
            <a:ext cx="3244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r>
              <a:rPr lang="cs-CZ" sz="1400">
                <a:solidFill>
                  <a:srgbClr val="FFC000"/>
                </a:solidFill>
                <a:latin typeface="Arial" charset="0"/>
                <a:cs typeface="Arial" charset="0"/>
              </a:rPr>
              <a:t>Class I Ozone Depleting Substances</a:t>
            </a:r>
            <a:endParaRPr lang="cs-CZ" sz="1600">
              <a:solidFill>
                <a:srgbClr val="FFC000"/>
              </a:solidFill>
            </a:endParaRPr>
          </a:p>
          <a:p>
            <a:pPr algn="l" eaLnBrk="0" hangingPunct="0">
              <a:spcAft>
                <a:spcPct val="0"/>
              </a:spcAft>
            </a:pPr>
            <a:endParaRPr lang="cs-CZ" b="0">
              <a:solidFill>
                <a:srgbClr val="FFC000"/>
              </a:solidFill>
              <a:latin typeface="Arial" charset="0"/>
            </a:endParaRPr>
          </a:p>
        </p:txBody>
      </p:sp>
      <p:sp>
        <p:nvSpPr>
          <p:cNvPr id="37895" name="Rectangle 69"/>
          <p:cNvSpPr>
            <a:spLocks noChangeArrowheads="1"/>
          </p:cNvSpPr>
          <p:nvPr/>
        </p:nvSpPr>
        <p:spPr bwMode="auto">
          <a:xfrm>
            <a:off x="4708525" y="114871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l">
              <a:spcAft>
                <a:spcPct val="0"/>
              </a:spcAft>
            </a:pPr>
            <a:endParaRPr lang="cs-CZ">
              <a:solidFill>
                <a:srgbClr val="FFC000"/>
              </a:solidFill>
            </a:endParaRPr>
          </a:p>
          <a:p>
            <a:pPr algn="l" eaLnBrk="0" hangingPunct="0">
              <a:spcAft>
                <a:spcPct val="0"/>
              </a:spcAft>
            </a:pPr>
            <a:endParaRPr lang="cs-CZ" b="0">
              <a:solidFill>
                <a:srgbClr val="FFC000"/>
              </a:solidFill>
              <a:latin typeface="Arial" charset="0"/>
            </a:endParaRPr>
          </a:p>
        </p:txBody>
      </p:sp>
      <p:graphicFrame>
        <p:nvGraphicFramePr>
          <p:cNvPr id="55450" name="Group 1178"/>
          <p:cNvGraphicFramePr>
            <a:graphicFrameLocks noGrp="1"/>
          </p:cNvGraphicFramePr>
          <p:nvPr/>
        </p:nvGraphicFramePr>
        <p:xfrm>
          <a:off x="533400" y="914400"/>
          <a:ext cx="8229600" cy="4953006"/>
        </p:xfrm>
        <a:graphic>
          <a:graphicData uri="http://schemas.openxmlformats.org/drawingml/2006/table">
            <a:tbl>
              <a:tblPr/>
              <a:tblGrid>
                <a:gridCol w="1714500"/>
                <a:gridCol w="2244725"/>
                <a:gridCol w="311150"/>
                <a:gridCol w="1716088"/>
                <a:gridCol w="2243137"/>
              </a:tblGrid>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 Number</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Molecular Formula</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 Number</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Molecular Formula</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CHFCl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HCFC-31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HCFC-225ca</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CHCl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HFCl</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HCFC-225cb</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ClCF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CHClF</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HCFC-226</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6</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HCFC-231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HCFC-123b</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CHCl</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HCFC-232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HCFC-233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HCFC-124b</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CHFClCF</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HCFC-234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HCFC-131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HCFC-235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HCFC-132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HCFC-241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FCl</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HCFC-133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HCFC-242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HCFC-141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HCFC-243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HCFC-141b</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CFCl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HCFC-244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HCFC-142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HCFC-251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FCl</a:t>
                      </a:r>
                      <a:r>
                        <a:rPr kumimoji="0" lang="cs-CZ" sz="1200" b="1" i="0" u="none" strike="noStrike" cap="none" normalizeH="0" baseline="-30000" smtClean="0">
                          <a:ln>
                            <a:noFill/>
                          </a:ln>
                          <a:solidFill>
                            <a:srgbClr val="000080"/>
                          </a:solidFill>
                          <a:effectLst/>
                          <a:latin typeface="Verdana" pitchFamily="34" charset="0"/>
                        </a:rPr>
                        <a:t>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HCFC-142b</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CH</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HCFC-252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HCFC-151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HCFC-253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4</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HFCl</a:t>
                      </a:r>
                      <a:r>
                        <a:rPr kumimoji="0" lang="cs-CZ" sz="1200" b="1" i="0" u="none" strike="noStrike" cap="none" normalizeH="0" baseline="-30000" smtClean="0">
                          <a:ln>
                            <a:noFill/>
                          </a:ln>
                          <a:solidFill>
                            <a:srgbClr val="000080"/>
                          </a:solidFill>
                          <a:effectLst/>
                          <a:latin typeface="Verdana" pitchFamily="34" charset="0"/>
                        </a:rPr>
                        <a:t>6</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HCFC-261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FCl</a:t>
                      </a:r>
                      <a:r>
                        <a:rPr kumimoji="0" lang="cs-CZ" sz="1200" b="1" i="0" u="none" strike="noStrike" cap="none" normalizeH="0" baseline="-30000" smtClean="0">
                          <a:ln>
                            <a:noFill/>
                          </a:ln>
                          <a:solidFill>
                            <a:srgbClr val="000080"/>
                          </a:solidFill>
                          <a:effectLst/>
                          <a:latin typeface="Verdana" pitchFamily="34" charset="0"/>
                        </a:rPr>
                        <a:t>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4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5</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HCFC-262</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5</a:t>
                      </a:r>
                      <a:r>
                        <a:rPr kumimoji="0" lang="cs-CZ" sz="1200" b="1" i="0" u="none" strike="noStrike" cap="none" normalizeH="0" baseline="0" smtClean="0">
                          <a:ln>
                            <a:noFill/>
                          </a:ln>
                          <a:solidFill>
                            <a:srgbClr val="000080"/>
                          </a:solidFill>
                          <a:effectLst/>
                          <a:latin typeface="Verdana" pitchFamily="34" charset="0"/>
                        </a:rPr>
                        <a:t>F</a:t>
                      </a:r>
                      <a:r>
                        <a:rPr kumimoji="0" lang="cs-CZ" sz="1200" b="1" i="0" u="none" strike="noStrike" cap="none" normalizeH="0" baseline="-30000" smtClean="0">
                          <a:ln>
                            <a:noFill/>
                          </a:ln>
                          <a:solidFill>
                            <a:srgbClr val="000080"/>
                          </a:solidFill>
                          <a:effectLst/>
                          <a:latin typeface="Verdana" pitchFamily="34" charset="0"/>
                        </a:rPr>
                        <a:t>2</a:t>
                      </a:r>
                      <a:r>
                        <a:rPr kumimoji="0" lang="cs-CZ" sz="1200" b="1" i="0" u="none" strike="noStrike" cap="none" normalizeH="0" baseline="0" smtClean="0">
                          <a:ln>
                            <a:noFill/>
                          </a:ln>
                          <a:solidFill>
                            <a:srgbClr val="000080"/>
                          </a:solidFill>
                          <a:effectLst/>
                          <a:latin typeface="Verdana" pitchFamily="34" charset="0"/>
                        </a:rPr>
                        <a:t>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r h="236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HCFC-223</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HF</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Cl</a:t>
                      </a:r>
                      <a:r>
                        <a:rPr kumimoji="0" lang="cs-CZ" sz="1200" b="1" i="0" u="none" strike="noStrike" cap="none" normalizeH="0" baseline="-30000" smtClean="0">
                          <a:ln>
                            <a:noFill/>
                          </a:ln>
                          <a:solidFill>
                            <a:srgbClr val="000080"/>
                          </a:solidFill>
                          <a:effectLst/>
                          <a:latin typeface="Verdana" pitchFamily="34" charset="0"/>
                        </a:rPr>
                        <a:t>4</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80"/>
                          </a:solidFill>
                          <a:effectLst/>
                          <a:latin typeface="Arial" charset="0"/>
                        </a:rPr>
                        <a:t> </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HCFC-271</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rgbClr val="000080"/>
                          </a:solidFill>
                          <a:effectLst/>
                          <a:latin typeface="Verdana" pitchFamily="34" charset="0"/>
                        </a:rPr>
                        <a:t>C</a:t>
                      </a:r>
                      <a:r>
                        <a:rPr kumimoji="0" lang="cs-CZ" sz="1200" b="1" i="0" u="none" strike="noStrike" cap="none" normalizeH="0" baseline="-30000" smtClean="0">
                          <a:ln>
                            <a:noFill/>
                          </a:ln>
                          <a:solidFill>
                            <a:srgbClr val="000080"/>
                          </a:solidFill>
                          <a:effectLst/>
                          <a:latin typeface="Verdana" pitchFamily="34" charset="0"/>
                        </a:rPr>
                        <a:t>3</a:t>
                      </a:r>
                      <a:r>
                        <a:rPr kumimoji="0" lang="cs-CZ" sz="1200" b="1" i="0" u="none" strike="noStrike" cap="none" normalizeH="0" baseline="0" smtClean="0">
                          <a:ln>
                            <a:noFill/>
                          </a:ln>
                          <a:solidFill>
                            <a:srgbClr val="000080"/>
                          </a:solidFill>
                          <a:effectLst/>
                          <a:latin typeface="Verdana" pitchFamily="34" charset="0"/>
                        </a:rPr>
                        <a:t>H</a:t>
                      </a:r>
                      <a:r>
                        <a:rPr kumimoji="0" lang="cs-CZ" sz="1200" b="1" i="0" u="none" strike="noStrike" cap="none" normalizeH="0" baseline="-30000" smtClean="0">
                          <a:ln>
                            <a:noFill/>
                          </a:ln>
                          <a:solidFill>
                            <a:srgbClr val="000080"/>
                          </a:solidFill>
                          <a:effectLst/>
                          <a:latin typeface="Verdana" pitchFamily="34" charset="0"/>
                        </a:rPr>
                        <a:t>6</a:t>
                      </a:r>
                      <a:r>
                        <a:rPr kumimoji="0" lang="cs-CZ" sz="1200" b="1" i="0" u="none" strike="noStrike" cap="none" normalizeH="0" baseline="0" smtClean="0">
                          <a:ln>
                            <a:noFill/>
                          </a:ln>
                          <a:solidFill>
                            <a:srgbClr val="000080"/>
                          </a:solidFill>
                          <a:effectLst/>
                          <a:latin typeface="Verdana" pitchFamily="34" charset="0"/>
                        </a:rPr>
                        <a:t>FCl</a:t>
                      </a:r>
                      <a:endParaRPr kumimoji="0" lang="cs-CZ" sz="1200" b="0" i="0" u="none" strike="noStrike" cap="none" normalizeH="0" baseline="0" smtClean="0">
                        <a:ln>
                          <a:noFill/>
                        </a:ln>
                        <a:solidFill>
                          <a:schemeClr val="tx1"/>
                        </a:solidFill>
                        <a:effectLst/>
                        <a:latin typeface="Arial" charset="0"/>
                      </a:endParaRPr>
                    </a:p>
                  </a:txBody>
                  <a:tcPr marL="90000" marR="9000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FFCC66"/>
                        </a:gs>
                        <a:gs pos="50000">
                          <a:srgbClr val="FFCC66">
                            <a:gamma/>
                            <a:tint val="27843"/>
                            <a:invGamma/>
                          </a:srgbClr>
                        </a:gs>
                        <a:gs pos="100000">
                          <a:srgbClr val="FFCC66"/>
                        </a:gs>
                      </a:gsLst>
                      <a:lin ang="5400000" scaled="1"/>
                    </a:gra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89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Meranie ozónu</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20486" name="Rectangle 6"/>
          <p:cNvSpPr>
            <a:spLocks noRot="1" noChangeArrowheads="1"/>
          </p:cNvSpPr>
          <p:nvPr/>
        </p:nvSpPr>
        <p:spPr bwMode="auto">
          <a:xfrm>
            <a:off x="228600" y="762000"/>
            <a:ext cx="4800600" cy="1828800"/>
          </a:xfrm>
          <a:prstGeom prst="rect">
            <a:avLst/>
          </a:prstGeom>
          <a:noFill/>
          <a:ln w="76200">
            <a:solidFill>
              <a:schemeClr val="tx1"/>
            </a:solidFill>
            <a:prstDash val="sysDot"/>
            <a:miter lim="800000"/>
            <a:headEnd/>
            <a:tailEnd/>
          </a:ln>
          <a:effectLst/>
        </p:spPr>
        <p:txBody>
          <a:bodyPr anchor="ctr"/>
          <a:lstStyle/>
          <a:p>
            <a:pPr>
              <a:defRPr/>
            </a:pPr>
            <a:r>
              <a:rPr lang="cs-CZ" sz="2400">
                <a:solidFill>
                  <a:srgbClr val="FFC000"/>
                </a:solidFill>
                <a:effectLst>
                  <a:outerShdw blurRad="38100" dist="38100" dir="2700000" algn="tl">
                    <a:srgbClr val="000000"/>
                  </a:outerShdw>
                </a:effectLst>
              </a:rPr>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1</a:t>
            </a:r>
            <a:r>
              <a:rPr lang="cs-CZ" sz="2200" i="1">
                <a:solidFill>
                  <a:srgbClr val="FFC000"/>
                </a:solidFill>
                <a:effectLst>
                  <a:outerShdw blurRad="38100" dist="38100" dir="2700000" algn="tl">
                    <a:srgbClr val="000000"/>
                  </a:outerShdw>
                </a:effectLst>
              </a:rPr>
              <a:t> Dobsonova jednotka predstavuje celkové množstvo ozónu, ktoré by pri tlaku 1013 hPa a teplote 15°C vytvorilo vrstvu silnú 0,01 mm (napr. 300 DU predstavuje vrstvu hrubú 3 mm)</a:t>
            </a:r>
            <a:r>
              <a:rPr lang="cs-CZ" sz="2400" baseline="-25000">
                <a:solidFill>
                  <a:srgbClr val="FFC000"/>
                </a:solidFill>
                <a:effectLst>
                  <a:outerShdw blurRad="38100" dist="38100" dir="2700000" algn="tl">
                    <a:srgbClr val="000000"/>
                  </a:outerShdw>
                </a:effectLst>
              </a:rPr>
              <a:t/>
            </a:r>
            <a:br>
              <a:rPr lang="cs-CZ" sz="2400" baseline="-25000">
                <a:solidFill>
                  <a:srgbClr val="FFC000"/>
                </a:solidFill>
                <a:effectLst>
                  <a:outerShdw blurRad="38100" dist="38100" dir="2700000" algn="tl">
                    <a:srgbClr val="000000"/>
                  </a:outerShdw>
                </a:effectLst>
              </a:rPr>
            </a:br>
            <a:endParaRPr lang="cs-CZ" sz="2400" baseline="-25000">
              <a:solidFill>
                <a:srgbClr val="FFC000"/>
              </a:solidFill>
              <a:effectLst>
                <a:outerShdw blurRad="38100" dist="38100" dir="2700000" algn="tl">
                  <a:srgbClr val="000000"/>
                </a:outerShdw>
              </a:effectLst>
            </a:endParaRPr>
          </a:p>
        </p:txBody>
      </p:sp>
      <p:pic>
        <p:nvPicPr>
          <p:cNvPr id="38918" name="Picture 7"/>
          <p:cNvPicPr>
            <a:picLocks noChangeAspect="1" noChangeArrowheads="1"/>
          </p:cNvPicPr>
          <p:nvPr/>
        </p:nvPicPr>
        <p:blipFill>
          <a:blip r:embed="rId3"/>
          <a:srcRect/>
          <a:stretch>
            <a:fillRect/>
          </a:stretch>
        </p:blipFill>
        <p:spPr bwMode="auto">
          <a:xfrm>
            <a:off x="304800" y="2895600"/>
            <a:ext cx="4562475" cy="29622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p:cNvPicPr>
            <a:picLocks noChangeAspect="1" noChangeArrowheads="1"/>
          </p:cNvPicPr>
          <p:nvPr/>
        </p:nvPicPr>
        <p:blipFill>
          <a:blip r:embed="rId4"/>
          <a:srcRect/>
          <a:stretch>
            <a:fillRect/>
          </a:stretch>
        </p:blipFill>
        <p:spPr bwMode="auto">
          <a:xfrm>
            <a:off x="5105400" y="304800"/>
            <a:ext cx="3810000" cy="3810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5" name="Skupina 4"/>
          <p:cNvGrpSpPr/>
          <p:nvPr/>
        </p:nvGrpSpPr>
        <p:grpSpPr>
          <a:xfrm>
            <a:off x="5410200" y="4495800"/>
            <a:ext cx="3505200" cy="1883510"/>
            <a:chOff x="5410200" y="4495800"/>
            <a:chExt cx="3505200" cy="1883510"/>
          </a:xfrm>
        </p:grpSpPr>
        <p:pic>
          <p:nvPicPr>
            <p:cNvPr id="38921" name="Picture 10"/>
            <p:cNvPicPr>
              <a:picLocks noChangeAspect="1" noChangeArrowheads="1"/>
            </p:cNvPicPr>
            <p:nvPr/>
          </p:nvPicPr>
          <p:blipFill>
            <a:blip r:embed="rId5"/>
            <a:srcRect/>
            <a:stretch>
              <a:fillRect/>
            </a:stretch>
          </p:blipFill>
          <p:spPr bwMode="auto">
            <a:xfrm>
              <a:off x="5410200" y="4495800"/>
              <a:ext cx="1009650" cy="119062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20491" name="Rectangle 11"/>
            <p:cNvSpPr>
              <a:spLocks noChangeArrowheads="1"/>
            </p:cNvSpPr>
            <p:nvPr/>
          </p:nvSpPr>
          <p:spPr bwMode="auto">
            <a:xfrm>
              <a:off x="6553200" y="4717317"/>
              <a:ext cx="2362200" cy="1661993"/>
            </a:xfrm>
            <a:prstGeom prst="rect">
              <a:avLst/>
            </a:prstGeom>
            <a:noFill/>
            <a:ln w="28575" algn="ctr">
              <a:noFill/>
              <a:miter lim="800000"/>
              <a:headEnd/>
              <a:tailEnd/>
            </a:ln>
            <a:effectLst/>
          </p:spPr>
          <p:txBody>
            <a:bodyPr wrap="square" lIns="0" tIns="0" rIns="0" bIns="0" anchor="ctr">
              <a:spAutoFit/>
            </a:bodyPr>
            <a:lstStyle/>
            <a:p>
              <a:pPr algn="ctr">
                <a:spcAft>
                  <a:spcPct val="0"/>
                </a:spcAft>
                <a:defRPr/>
              </a:pPr>
              <a:r>
                <a:rPr lang="sk-SK" dirty="0" err="1">
                  <a:solidFill>
                    <a:srgbClr val="FFC000"/>
                  </a:solidFill>
                </a:rPr>
                <a:t>Gordon</a:t>
              </a:r>
              <a:r>
                <a:rPr lang="sk-SK" dirty="0">
                  <a:solidFill>
                    <a:srgbClr val="FFC000"/>
                  </a:solidFill>
                </a:rPr>
                <a:t> </a:t>
              </a:r>
              <a:r>
                <a:rPr lang="sk-SK" dirty="0" err="1">
                  <a:solidFill>
                    <a:srgbClr val="FFC000"/>
                  </a:solidFill>
                </a:rPr>
                <a:t>Miller</a:t>
              </a:r>
              <a:r>
                <a:rPr lang="sk-SK" dirty="0">
                  <a:solidFill>
                    <a:srgbClr val="FFC000"/>
                  </a:solidFill>
                </a:rPr>
                <a:t> </a:t>
              </a:r>
              <a:r>
                <a:rPr lang="sk-SK" dirty="0" err="1" smtClean="0">
                  <a:solidFill>
                    <a:srgbClr val="FFC000"/>
                  </a:solidFill>
                </a:rPr>
                <a:t>Bourne</a:t>
              </a:r>
              <a:r>
                <a:rPr lang="sk-SK" dirty="0" smtClean="0">
                  <a:solidFill>
                    <a:srgbClr val="FFC000"/>
                  </a:solidFill>
                </a:rPr>
                <a:t> </a:t>
              </a:r>
              <a:r>
                <a:rPr lang="cs-CZ" dirty="0" smtClean="0">
                  <a:solidFill>
                    <a:srgbClr val="FFC000"/>
                  </a:solidFill>
                  <a:effectLst>
                    <a:outerShdw blurRad="38100" dist="38100" dir="2700000" algn="tl">
                      <a:srgbClr val="000000"/>
                    </a:outerShdw>
                  </a:effectLst>
                </a:rPr>
                <a:t>Dobson</a:t>
              </a:r>
              <a:endParaRPr lang="cs-CZ" dirty="0">
                <a:solidFill>
                  <a:srgbClr val="FFC000"/>
                </a:solidFill>
                <a:effectLst>
                  <a:outerShdw blurRad="38100" dist="38100" dir="2700000" algn="tl">
                    <a:srgbClr val="000000"/>
                  </a:outerShdw>
                </a:effectLst>
              </a:endParaRPr>
            </a:p>
            <a:p>
              <a:pPr algn="ctr">
                <a:spcAft>
                  <a:spcPct val="0"/>
                </a:spcAft>
                <a:defRPr/>
              </a:pPr>
              <a:r>
                <a:rPr lang="cs-CZ" dirty="0">
                  <a:solidFill>
                    <a:srgbClr val="FFC000"/>
                  </a:solidFill>
                  <a:effectLst>
                    <a:outerShdw blurRad="38100" dist="38100" dir="2700000" algn="tl">
                      <a:srgbClr val="000000"/>
                    </a:outerShdw>
                  </a:effectLst>
                </a:rPr>
                <a:t>(1889-1976)  </a:t>
              </a:r>
              <a:endParaRPr lang="cs-CZ" dirty="0" smtClean="0">
                <a:solidFill>
                  <a:srgbClr val="FFC000"/>
                </a:solidFill>
                <a:effectLst>
                  <a:outerShdw blurRad="38100" dist="38100" dir="2700000" algn="tl">
                    <a:srgbClr val="000000"/>
                  </a:outerShdw>
                </a:effectLst>
              </a:endParaRPr>
            </a:p>
            <a:p>
              <a:pPr algn="ctr">
                <a:spcAft>
                  <a:spcPct val="0"/>
                </a:spcAft>
                <a:defRPr/>
              </a:pPr>
              <a:r>
                <a:rPr lang="cs-CZ" dirty="0" smtClean="0">
                  <a:solidFill>
                    <a:srgbClr val="FFC000"/>
                  </a:solidFill>
                  <a:effectLst>
                    <a:outerShdw blurRad="38100" dist="38100" dir="2700000" algn="tl">
                      <a:srgbClr val="000000"/>
                    </a:outerShdw>
                  </a:effectLst>
                </a:rPr>
                <a:t>Oxfordský profesor, </a:t>
              </a:r>
              <a:r>
                <a:rPr lang="cs-CZ" dirty="0" err="1" smtClean="0">
                  <a:solidFill>
                    <a:srgbClr val="FFC000"/>
                  </a:solidFill>
                  <a:effectLst>
                    <a:outerShdw blurRad="38100" dist="38100" dir="2700000" algn="tl">
                      <a:srgbClr val="000000"/>
                    </a:outerShdw>
                  </a:effectLst>
                </a:rPr>
                <a:t>zostrojil</a:t>
              </a:r>
              <a:r>
                <a:rPr lang="cs-CZ" dirty="0" smtClean="0">
                  <a:solidFill>
                    <a:srgbClr val="FFC000"/>
                  </a:solidFill>
                  <a:effectLst>
                    <a:outerShdw blurRad="38100" dist="38100" dir="2700000" algn="tl">
                      <a:srgbClr val="000000"/>
                    </a:outerShdw>
                  </a:effectLst>
                </a:rPr>
                <a:t> </a:t>
              </a:r>
              <a:r>
                <a:rPr lang="cs-CZ" dirty="0" err="1" smtClean="0">
                  <a:solidFill>
                    <a:srgbClr val="FFC000"/>
                  </a:solidFill>
                  <a:effectLst>
                    <a:outerShdw blurRad="38100" dist="38100" dir="2700000" algn="tl">
                      <a:srgbClr val="000000"/>
                    </a:outerShdw>
                  </a:effectLst>
                </a:rPr>
                <a:t>Dobsonov</a:t>
              </a:r>
              <a:r>
                <a:rPr lang="cs-CZ" dirty="0" smtClean="0">
                  <a:solidFill>
                    <a:srgbClr val="FFC000"/>
                  </a:solidFill>
                  <a:effectLst>
                    <a:outerShdw blurRad="38100" dist="38100" dir="2700000" algn="tl">
                      <a:srgbClr val="000000"/>
                    </a:outerShdw>
                  </a:effectLst>
                </a:rPr>
                <a:t> </a:t>
              </a:r>
              <a:r>
                <a:rPr lang="cs-CZ" dirty="0" err="1" smtClean="0">
                  <a:solidFill>
                    <a:srgbClr val="FFC000"/>
                  </a:solidFill>
                  <a:effectLst>
                    <a:outerShdw blurRad="38100" dist="38100" dir="2700000" algn="tl">
                      <a:srgbClr val="000000"/>
                    </a:outerShdw>
                  </a:effectLst>
                </a:rPr>
                <a:t>spektrofotometer</a:t>
              </a:r>
              <a:endParaRPr lang="cs-CZ" dirty="0">
                <a:solidFill>
                  <a:srgbClr val="FFC000"/>
                </a:solidFill>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diamond(in)">
                                      <p:cBhvr>
                                        <p:cTn id="7" dur="20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Meranie ozónu</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25605" name="Rectangle 5"/>
          <p:cNvSpPr>
            <a:spLocks noRot="1" noChangeArrowheads="1"/>
          </p:cNvSpPr>
          <p:nvPr/>
        </p:nvSpPr>
        <p:spPr bwMode="auto">
          <a:xfrm>
            <a:off x="304800" y="9144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25608" name="Rectangle 8"/>
          <p:cNvSpPr>
            <a:spLocks noRot="1" noChangeArrowheads="1"/>
          </p:cNvSpPr>
          <p:nvPr/>
        </p:nvSpPr>
        <p:spPr bwMode="auto">
          <a:xfrm>
            <a:off x="304800" y="609600"/>
            <a:ext cx="8839200" cy="762000"/>
          </a:xfrm>
          <a:prstGeom prst="rect">
            <a:avLst/>
          </a:prstGeom>
          <a:noFill/>
          <a:ln w="9525">
            <a:noFill/>
            <a:miter lim="800000"/>
            <a:headEnd/>
            <a:tailEnd/>
          </a:ln>
          <a:effectLst/>
        </p:spPr>
        <p:txBody>
          <a:bodyPr anchor="ctr"/>
          <a:lstStyle/>
          <a:p>
            <a:pPr algn="ctr">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Dobsonov spektrofotometer</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39943" name="Picture 9" descr="BREWER"/>
          <p:cNvPicPr>
            <a:picLocks noChangeAspect="1" noChangeArrowheads="1"/>
          </p:cNvPicPr>
          <p:nvPr/>
        </p:nvPicPr>
        <p:blipFill>
          <a:blip r:embed="rId3"/>
          <a:srcRect/>
          <a:stretch>
            <a:fillRect/>
          </a:stretch>
        </p:blipFill>
        <p:spPr bwMode="auto">
          <a:xfrm>
            <a:off x="228600" y="3048000"/>
            <a:ext cx="4114800" cy="27336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10"/>
          <p:cNvSpPr>
            <a:spLocks noRot="1" noChangeArrowheads="1"/>
          </p:cNvSpPr>
          <p:nvPr/>
        </p:nvSpPr>
        <p:spPr bwMode="auto">
          <a:xfrm>
            <a:off x="152400" y="1905000"/>
            <a:ext cx="3886200" cy="762000"/>
          </a:xfrm>
          <a:prstGeom prst="rect">
            <a:avLst/>
          </a:prstGeom>
          <a:noFill/>
          <a:ln w="9525">
            <a:noFill/>
            <a:miter lim="800000"/>
            <a:headEnd/>
            <a:tailEnd/>
          </a:ln>
          <a:effectLst/>
        </p:spPr>
        <p:txBody>
          <a:bodyPr anchor="ctr"/>
          <a:lstStyle/>
          <a:p>
            <a:pPr algn="ctr">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Brewerov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spektrofotometer</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39945" name="Picture 11" descr="dobsonov spektrofotometer"/>
          <p:cNvPicPr>
            <a:picLocks noChangeAspect="1" noChangeArrowheads="1"/>
          </p:cNvPicPr>
          <p:nvPr/>
        </p:nvPicPr>
        <p:blipFill>
          <a:blip r:embed="rId4"/>
          <a:srcRect/>
          <a:stretch>
            <a:fillRect/>
          </a:stretch>
        </p:blipFill>
        <p:spPr bwMode="auto">
          <a:xfrm>
            <a:off x="4419600" y="1295400"/>
            <a:ext cx="4572000" cy="26590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2" descr="ziarovka na CDcku"/>
          <p:cNvPicPr>
            <a:picLocks noChangeAspect="1" noChangeArrowheads="1"/>
          </p:cNvPicPr>
          <p:nvPr/>
        </p:nvPicPr>
        <p:blipFill>
          <a:blip r:embed="rId5"/>
          <a:srcRect/>
          <a:stretch>
            <a:fillRect/>
          </a:stretch>
        </p:blipFill>
        <p:spPr bwMode="auto">
          <a:xfrm>
            <a:off x="5181600" y="4191000"/>
            <a:ext cx="3260725" cy="24463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09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Meranie ozónu</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28677" name="Rectangle 5"/>
          <p:cNvSpPr>
            <a:spLocks noRot="1" noChangeArrowheads="1"/>
          </p:cNvSpPr>
          <p:nvPr/>
        </p:nvSpPr>
        <p:spPr bwMode="auto">
          <a:xfrm>
            <a:off x="304800" y="9144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28678" name="Rectangle 6"/>
          <p:cNvSpPr>
            <a:spLocks noRot="1" noChangeArrowheads="1"/>
          </p:cNvSpPr>
          <p:nvPr/>
        </p:nvSpPr>
        <p:spPr bwMode="auto">
          <a:xfrm>
            <a:off x="304800" y="7620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40967" name="Picture 8"/>
          <p:cNvPicPr>
            <a:picLocks noChangeAspect="1" noChangeArrowheads="1"/>
          </p:cNvPicPr>
          <p:nvPr/>
        </p:nvPicPr>
        <p:blipFill>
          <a:blip r:embed="rId3"/>
          <a:srcRect/>
          <a:stretch>
            <a:fillRect/>
          </a:stretch>
        </p:blipFill>
        <p:spPr bwMode="auto">
          <a:xfrm>
            <a:off x="533400" y="1143000"/>
            <a:ext cx="3810000" cy="26574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68" name="Picture 9"/>
          <p:cNvPicPr>
            <a:picLocks noChangeAspect="1" noChangeArrowheads="1"/>
          </p:cNvPicPr>
          <p:nvPr/>
        </p:nvPicPr>
        <p:blipFill>
          <a:blip r:embed="rId4"/>
          <a:srcRect/>
          <a:stretch>
            <a:fillRect/>
          </a:stretch>
        </p:blipFill>
        <p:spPr bwMode="auto">
          <a:xfrm>
            <a:off x="4572000" y="2819400"/>
            <a:ext cx="4248150" cy="28098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Podľa chemického zloženia</a:t>
            </a:r>
            <a:r>
              <a:rPr lang="cs-CZ" b="1" smtClean="0">
                <a:solidFill>
                  <a:srgbClr val="FFC000"/>
                </a:solidFill>
              </a:rPr>
              <a:t> </a:t>
            </a:r>
            <a:endParaRPr lang="cs-CZ" sz="2800" b="1" smtClean="0">
              <a:solidFill>
                <a:srgbClr val="FFC000"/>
              </a:solidFill>
              <a:latin typeface="Times New Roman" pitchFamily="18" charset="0"/>
            </a:endParaRPr>
          </a:p>
        </p:txBody>
      </p:sp>
      <p:sp>
        <p:nvSpPr>
          <p:cNvPr id="67589" name="Rectangle 5"/>
          <p:cNvSpPr>
            <a:spLocks noChangeArrowheads="1"/>
          </p:cNvSpPr>
          <p:nvPr/>
        </p:nvSpPr>
        <p:spPr bwMode="auto">
          <a:xfrm>
            <a:off x="914400" y="2060575"/>
            <a:ext cx="7639050" cy="2751138"/>
          </a:xfrm>
          <a:prstGeom prst="rect">
            <a:avLst/>
          </a:prstGeom>
          <a:noFill/>
          <a:ln w="9525" algn="ctr">
            <a:noFill/>
            <a:miter lim="800000"/>
            <a:headEnd/>
            <a:tailEnd/>
          </a:ln>
          <a:effectLst/>
        </p:spPr>
        <p:txBody>
          <a:bodyPr>
            <a:spAutoFit/>
          </a:bodyPr>
          <a:lstStyle/>
          <a:p>
            <a:pPr>
              <a:tabLst>
                <a:tab pos="3200400" algn="l"/>
              </a:tabLst>
              <a:defRPr/>
            </a:pPr>
            <a:r>
              <a:rPr lang="cs-CZ" sz="2400">
                <a:solidFill>
                  <a:srgbClr val="FFC000"/>
                </a:solidFill>
                <a:effectLst>
                  <a:outerShdw blurRad="38100" dist="38100" dir="2700000" algn="tl">
                    <a:srgbClr val="000000"/>
                  </a:outerShdw>
                </a:effectLst>
                <a:sym typeface="Symbol" pitchFamily="18" charset="2"/>
              </a:rPr>
              <a:t>homosféra (0 až 90 km)	 </a:t>
            </a:r>
            <a:r>
              <a:rPr lang="cs-CZ" sz="2400" i="1">
                <a:solidFill>
                  <a:srgbClr val="FFC000"/>
                </a:solidFill>
                <a:effectLst>
                  <a:outerShdw blurRad="38100" dist="38100" dir="2700000" algn="tl">
                    <a:srgbClr val="000000"/>
                  </a:outerShdw>
                </a:effectLst>
                <a:sym typeface="Symbol" pitchFamily="18" charset="2"/>
              </a:rPr>
              <a:t>M</a:t>
            </a:r>
            <a:r>
              <a:rPr lang="cs-CZ" sz="2400" baseline="-25000">
                <a:solidFill>
                  <a:srgbClr val="FFC000"/>
                </a:solidFill>
                <a:effectLst>
                  <a:outerShdw blurRad="38100" dist="38100" dir="2700000" algn="tl">
                    <a:srgbClr val="000000"/>
                  </a:outerShdw>
                </a:effectLst>
                <a:sym typeface="Symbol" pitchFamily="18" charset="2"/>
              </a:rPr>
              <a:t>r</a:t>
            </a:r>
            <a:r>
              <a:rPr lang="cs-CZ" sz="2400">
                <a:solidFill>
                  <a:srgbClr val="FFC000"/>
                </a:solidFill>
                <a:effectLst>
                  <a:outerShdw blurRad="38100" dist="38100" dir="2700000" algn="tl">
                    <a:srgbClr val="000000"/>
                  </a:outerShdw>
                </a:effectLst>
                <a:sym typeface="Symbol" pitchFamily="18" charset="2"/>
              </a:rPr>
              <a:t> = 28,966 (je približne                                              		konštantná)</a:t>
            </a:r>
          </a:p>
          <a:p>
            <a:pPr>
              <a:tabLst>
                <a:tab pos="3200400" algn="l"/>
              </a:tabLst>
              <a:defRPr/>
            </a:pPr>
            <a:r>
              <a:rPr lang="cs-CZ" sz="2400">
                <a:solidFill>
                  <a:srgbClr val="FFC000"/>
                </a:solidFill>
                <a:effectLst>
                  <a:outerShdw blurRad="38100" dist="38100" dir="2700000" algn="tl">
                    <a:srgbClr val="000000"/>
                  </a:outerShdw>
                </a:effectLst>
                <a:sym typeface="Symbol" pitchFamily="18" charset="2"/>
              </a:rPr>
              <a:t>homopauza (</a:t>
            </a:r>
            <a:r>
              <a:rPr lang="cs-CZ">
                <a:solidFill>
                  <a:srgbClr val="FFC000"/>
                </a:solidFill>
                <a:effectLst>
                  <a:outerShdw blurRad="38100" dist="38100" dir="2700000" algn="tl">
                    <a:srgbClr val="000000"/>
                  </a:outerShdw>
                </a:effectLst>
                <a:sym typeface="Symbol" pitchFamily="18" charset="2"/>
              </a:rPr>
              <a:t> </a:t>
            </a:r>
            <a:r>
              <a:rPr lang="cs-CZ" sz="2400">
                <a:solidFill>
                  <a:srgbClr val="FFC000"/>
                </a:solidFill>
                <a:effectLst>
                  <a:outerShdw blurRad="38100" dist="38100" dir="2700000" algn="tl">
                    <a:srgbClr val="000000"/>
                  </a:outerShdw>
                </a:effectLst>
                <a:sym typeface="Symbol" pitchFamily="18" charset="2"/>
              </a:rPr>
              <a:t>90 km)	 napr. disociácia O</a:t>
            </a:r>
            <a:r>
              <a:rPr lang="cs-CZ" sz="2400" baseline="-25000">
                <a:solidFill>
                  <a:srgbClr val="FFC000"/>
                </a:solidFill>
                <a:effectLst>
                  <a:outerShdw blurRad="38100" dist="38100" dir="2700000" algn="tl">
                    <a:srgbClr val="000000"/>
                  </a:outerShdw>
                </a:effectLst>
                <a:sym typeface="Symbol" pitchFamily="18" charset="2"/>
              </a:rPr>
              <a:t>2</a:t>
            </a:r>
            <a:r>
              <a:rPr lang="cs-CZ" sz="2400">
                <a:solidFill>
                  <a:srgbClr val="FFC000"/>
                </a:solidFill>
                <a:effectLst>
                  <a:outerShdw blurRad="38100" dist="38100" dir="2700000" algn="tl">
                    <a:srgbClr val="000000"/>
                  </a:outerShdw>
                </a:effectLst>
                <a:sym typeface="Symbol" pitchFamily="18" charset="2"/>
              </a:rPr>
              <a:t> </a:t>
            </a:r>
            <a:r>
              <a:rPr lang="cs-CZ">
                <a:solidFill>
                  <a:srgbClr val="FFC000"/>
                </a:solidFill>
                <a:effectLst>
                  <a:outerShdw blurRad="38100" dist="38100" dir="2700000" algn="tl">
                    <a:srgbClr val="000000"/>
                  </a:outerShdw>
                </a:effectLst>
                <a:sym typeface="Symbol" pitchFamily="18" charset="2"/>
              </a:rPr>
              <a:t> </a:t>
            </a:r>
            <a:r>
              <a:rPr lang="cs-CZ" sz="2400">
                <a:solidFill>
                  <a:srgbClr val="FFC000"/>
                </a:solidFill>
                <a:effectLst>
                  <a:outerShdw blurRad="38100" dist="38100" dir="2700000" algn="tl">
                    <a:srgbClr val="000000"/>
                  </a:outerShdw>
                </a:effectLst>
                <a:sym typeface="Symbol" pitchFamily="18" charset="2"/>
              </a:rPr>
              <a:t>O</a:t>
            </a:r>
            <a:r>
              <a:rPr lang="cs-CZ" sz="2400" baseline="30000">
                <a:solidFill>
                  <a:srgbClr val="FFC000"/>
                </a:solidFill>
                <a:effectLst>
                  <a:outerShdw blurRad="38100" dist="38100" dir="2700000" algn="tl">
                    <a:srgbClr val="000000"/>
                  </a:outerShdw>
                </a:effectLst>
              </a:rPr>
              <a:t>·</a:t>
            </a:r>
            <a:r>
              <a:rPr lang="cs-CZ" sz="2400">
                <a:solidFill>
                  <a:srgbClr val="FFC000"/>
                </a:solidFill>
                <a:effectLst>
                  <a:outerShdw blurRad="38100" dist="38100" dir="2700000" algn="tl">
                    <a:srgbClr val="000000"/>
                  </a:outerShdw>
                </a:effectLst>
                <a:sym typeface="Symbol" pitchFamily="18" charset="2"/>
              </a:rPr>
              <a:t> + O</a:t>
            </a:r>
            <a:r>
              <a:rPr lang="cs-CZ" sz="2400" baseline="30000">
                <a:solidFill>
                  <a:srgbClr val="FFC000"/>
                </a:solidFill>
                <a:effectLst>
                  <a:outerShdw blurRad="38100" dist="38100" dir="2700000" algn="tl">
                    <a:srgbClr val="000000"/>
                  </a:outerShdw>
                </a:effectLst>
              </a:rPr>
              <a:t>·</a:t>
            </a:r>
            <a:r>
              <a:rPr lang="cs-CZ" sz="2400">
                <a:solidFill>
                  <a:srgbClr val="FFC000"/>
                </a:solidFill>
                <a:effectLst>
                  <a:outerShdw blurRad="38100" dist="38100" dir="2700000" algn="tl">
                    <a:srgbClr val="000000"/>
                  </a:outerShdw>
                </a:effectLst>
                <a:sym typeface="Symbol" pitchFamily="18" charset="2"/>
              </a:rPr>
              <a:t> </a:t>
            </a:r>
          </a:p>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a:p>
            <a:pPr>
              <a:tabLst>
                <a:tab pos="3200400" algn="l"/>
              </a:tabLst>
              <a:defRPr/>
            </a:pPr>
            <a:r>
              <a:rPr lang="cs-CZ" sz="2400">
                <a:solidFill>
                  <a:srgbClr val="FFC000"/>
                </a:solidFill>
                <a:effectLst>
                  <a:outerShdw blurRad="38100" dist="38100" dir="2700000" algn="tl">
                    <a:srgbClr val="000000"/>
                  </a:outerShdw>
                </a:effectLst>
                <a:sym typeface="Symbol" pitchFamily="18" charset="2"/>
              </a:rPr>
              <a:t>heterosféra (90 – 1000 km)  disociácia plynov, veľká 			    zmena </a:t>
            </a:r>
            <a:r>
              <a:rPr lang="cs-CZ" sz="2400" i="1">
                <a:solidFill>
                  <a:srgbClr val="FFC000"/>
                </a:solidFill>
                <a:effectLst>
                  <a:outerShdw blurRad="38100" dist="38100" dir="2700000" algn="tl">
                    <a:srgbClr val="000000"/>
                  </a:outerShdw>
                </a:effectLst>
                <a:sym typeface="Symbol" pitchFamily="18" charset="2"/>
              </a:rPr>
              <a:t>M</a:t>
            </a:r>
            <a:r>
              <a:rPr lang="cs-CZ" sz="2400" baseline="-25000">
                <a:solidFill>
                  <a:srgbClr val="FFC000"/>
                </a:solidFill>
                <a:effectLst>
                  <a:outerShdw blurRad="38100" dist="38100" dir="2700000" algn="tl">
                    <a:srgbClr val="000000"/>
                  </a:outerShdw>
                </a:effectLst>
                <a:sym typeface="Symbol" pitchFamily="18" charset="2"/>
              </a:rPr>
              <a:t>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19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Rot="1" noChangeArrowheads="1"/>
          </p:cNvSpPr>
          <p:nvPr/>
        </p:nvSpPr>
        <p:spPr bwMode="auto">
          <a:xfrm>
            <a:off x="304800" y="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Meranie ozónu</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46085" name="Rectangle 5"/>
          <p:cNvSpPr>
            <a:spLocks noRot="1" noChangeArrowheads="1"/>
          </p:cNvSpPr>
          <p:nvPr/>
        </p:nvSpPr>
        <p:spPr bwMode="auto">
          <a:xfrm>
            <a:off x="304800" y="9144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46086" name="Rectangle 6"/>
          <p:cNvSpPr>
            <a:spLocks noRot="1" noChangeArrowheads="1"/>
          </p:cNvSpPr>
          <p:nvPr/>
        </p:nvSpPr>
        <p:spPr bwMode="auto">
          <a:xfrm>
            <a:off x="304800" y="7620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41991" name="Picture 9"/>
          <p:cNvPicPr>
            <a:picLocks noChangeAspect="1" noChangeArrowheads="1"/>
          </p:cNvPicPr>
          <p:nvPr/>
        </p:nvPicPr>
        <p:blipFill>
          <a:blip r:embed="rId3"/>
          <a:srcRect/>
          <a:stretch>
            <a:fillRect/>
          </a:stretch>
        </p:blipFill>
        <p:spPr bwMode="auto">
          <a:xfrm>
            <a:off x="457200" y="1219200"/>
            <a:ext cx="8382000" cy="4191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1"/>
          <p:cNvPicPr>
            <a:picLocks noChangeAspect="1" noChangeArrowheads="1"/>
          </p:cNvPicPr>
          <p:nvPr/>
        </p:nvPicPr>
        <p:blipFill>
          <a:blip r:embed="rId2"/>
          <a:srcRect/>
          <a:stretch>
            <a:fillRect/>
          </a:stretch>
        </p:blipFill>
        <p:spPr bwMode="auto">
          <a:xfrm>
            <a:off x="3733800" y="2286000"/>
            <a:ext cx="5211763" cy="33909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30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Rot="1" noChangeArrowheads="1"/>
          </p:cNvSpPr>
          <p:nvPr/>
        </p:nvSpPr>
        <p:spPr bwMode="auto">
          <a:xfrm>
            <a:off x="304800" y="533400"/>
            <a:ext cx="8839200" cy="762000"/>
          </a:xfrm>
          <a:prstGeom prst="rect">
            <a:avLst/>
          </a:prstGeom>
          <a:noFill/>
          <a:ln w="9525">
            <a:noFill/>
            <a:miter lim="800000"/>
            <a:headEnd/>
            <a:tailEnd/>
          </a:ln>
          <a:effectLst/>
        </p:spPr>
        <p:txBody>
          <a:bodyPr anchor="ctr"/>
          <a:lstStyle/>
          <a:p>
            <a:pPr algn="ctr">
              <a:lnSpc>
                <a:spcPct val="80000"/>
              </a:lnSpc>
              <a:spcAft>
                <a:spcPct val="10000"/>
              </a:spcAft>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Svetová ozónometrická sieť GOOS</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 (Global Ozone Observing System)</a:t>
            </a:r>
            <a:r>
              <a:rPr lang="cs-CZ" sz="4400" b="0">
                <a:solidFill>
                  <a:srgbClr val="FFC000"/>
                </a:solidFill>
                <a:effectLst>
                  <a:outerShdw blurRad="38100" dist="38100" dir="2700000" algn="tl">
                    <a:srgbClr val="000000"/>
                  </a:outerShdw>
                </a:effectLst>
                <a:latin typeface="Arial" charset="0"/>
              </a:rPr>
              <a:t> </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49157" name="Rectangle 5"/>
          <p:cNvSpPr>
            <a:spLocks noRot="1" noChangeArrowheads="1"/>
          </p:cNvSpPr>
          <p:nvPr/>
        </p:nvSpPr>
        <p:spPr bwMode="auto">
          <a:xfrm>
            <a:off x="304800" y="9144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49158" name="Rectangle 6"/>
          <p:cNvSpPr>
            <a:spLocks noRot="1" noChangeArrowheads="1"/>
          </p:cNvSpPr>
          <p:nvPr/>
        </p:nvSpPr>
        <p:spPr bwMode="auto">
          <a:xfrm>
            <a:off x="304800" y="7620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49160" name="Rectangle 8"/>
          <p:cNvSpPr>
            <a:spLocks noRot="1" noChangeArrowheads="1"/>
          </p:cNvSpPr>
          <p:nvPr/>
        </p:nvSpPr>
        <p:spPr bwMode="auto">
          <a:xfrm>
            <a:off x="304800" y="1676400"/>
            <a:ext cx="8839200" cy="7620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200 pozemných staníc na meranie celkového atmosférického 	ozónu</a:t>
            </a:r>
            <a:endParaRPr lang="cs-CZ" sz="3200">
              <a:solidFill>
                <a:srgbClr val="FFC000"/>
              </a:solidFill>
              <a:effectLst>
                <a:outerShdw blurRad="38100" dist="38100" dir="2700000" algn="tl">
                  <a:srgbClr val="000000"/>
                </a:outerShdw>
              </a:effectLst>
            </a:endParaRPr>
          </a:p>
        </p:txBody>
      </p:sp>
      <p:sp>
        <p:nvSpPr>
          <p:cNvPr id="49161" name="Rectangle 9"/>
          <p:cNvSpPr>
            <a:spLocks noRot="1" noChangeArrowheads="1"/>
          </p:cNvSpPr>
          <p:nvPr/>
        </p:nvSpPr>
        <p:spPr bwMode="auto">
          <a:xfrm>
            <a:off x="304800" y="3200400"/>
            <a:ext cx="8839200" cy="7620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30 staníc, ktoré robia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meranie vertikálneho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profilu atmosférického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ozónu zo zemského povrchu</a:t>
            </a:r>
            <a:r>
              <a:rPr lang="cs-CZ" sz="3200">
                <a:solidFill>
                  <a:srgbClr val="FFC000"/>
                </a:solidFill>
                <a:effectLst>
                  <a:outerShdw blurRad="38100" dist="38100" dir="2700000" algn="tl">
                    <a:srgbClr val="000000"/>
                  </a:outerShdw>
                </a:effectLst>
              </a:rPr>
              <a:t> </a:t>
            </a:r>
          </a:p>
        </p:txBody>
      </p:sp>
      <p:sp>
        <p:nvSpPr>
          <p:cNvPr id="49162" name="Rectangle 10"/>
          <p:cNvSpPr>
            <a:spLocks noRot="1" noChangeArrowheads="1"/>
          </p:cNvSpPr>
          <p:nvPr/>
        </p:nvSpPr>
        <p:spPr bwMode="auto">
          <a:xfrm>
            <a:off x="304800" y="4800600"/>
            <a:ext cx="8839200" cy="762000"/>
          </a:xfrm>
          <a:prstGeom prst="rect">
            <a:avLst/>
          </a:prstGeom>
          <a:noFill/>
          <a:ln w="9525">
            <a:noFill/>
            <a:miter lim="800000"/>
            <a:headEnd/>
            <a:tailEnd/>
          </a:ln>
          <a:effectLst/>
        </p:spPr>
        <p:txBody>
          <a:bodyPr anchor="ctr"/>
          <a:lstStyle/>
          <a:p>
            <a:pPr indent="355600" algn="l">
              <a:buFontTx/>
              <a:buChar char="•"/>
              <a:tabLst>
                <a:tab pos="355600" algn="l"/>
              </a:tabLst>
              <a:defRPr/>
            </a:pPr>
            <a:r>
              <a:rPr lang="cs-CZ" sz="2400">
                <a:solidFill>
                  <a:srgbClr val="FFC000"/>
                </a:solidFill>
                <a:effectLst>
                  <a:outerShdw blurRad="38100" dist="38100" dir="2700000" algn="tl">
                    <a:srgbClr val="000000"/>
                  </a:outerShdw>
                </a:effectLst>
              </a:rPr>
              <a:t>40 ozónových rádiosondážnych </a:t>
            </a:r>
            <a:br>
              <a:rPr lang="cs-CZ" sz="2400">
                <a:solidFill>
                  <a:srgbClr val="FFC000"/>
                </a:solidFill>
                <a:effectLst>
                  <a:outerShdw blurRad="38100" dist="38100" dir="2700000" algn="tl">
                    <a:srgbClr val="000000"/>
                  </a:outerShdw>
                </a:effectLst>
              </a:rPr>
            </a:br>
            <a:r>
              <a:rPr lang="cs-CZ" sz="2400">
                <a:solidFill>
                  <a:srgbClr val="FFC000"/>
                </a:solidFill>
                <a:effectLst>
                  <a:outerShdw blurRad="38100" dist="38100" dir="2700000" algn="tl">
                    <a:srgbClr val="000000"/>
                  </a:outerShdw>
                </a:effectLst>
              </a:rPr>
              <a:t>	staníc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dirty="0">
                <a:solidFill>
                  <a:srgbClr val="FFC000"/>
                </a:solidFill>
                <a:effectLst>
                  <a:outerShdw blurRad="38100" dist="38100" dir="2700000" algn="tl">
                    <a:srgbClr val="000000"/>
                  </a:outerShdw>
                </a:effectLst>
              </a:rPr>
              <a:t/>
            </a:r>
            <a:br>
              <a:rPr lang="cs-CZ" sz="3200" dirty="0">
                <a:solidFill>
                  <a:srgbClr val="FFC000"/>
                </a:solidFill>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Výskyt stratosférického ozónu nad </a:t>
            </a:r>
            <a:r>
              <a:rPr lang="cs-CZ" sz="3200" dirty="0" err="1">
                <a:solidFill>
                  <a:srgbClr val="FFC000"/>
                </a:solidFill>
                <a:effectLst>
                  <a:outerShdw blurRad="38100" dist="38100" dir="2700000" algn="tl">
                    <a:srgbClr val="000000"/>
                  </a:outerShdw>
                </a:effectLst>
              </a:rPr>
              <a:t>Slovenskom</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sp>
        <p:nvSpPr>
          <p:cNvPr id="40965" name="Text Box 5"/>
          <p:cNvSpPr txBox="1">
            <a:spLocks noChangeArrowheads="1"/>
          </p:cNvSpPr>
          <p:nvPr/>
        </p:nvSpPr>
        <p:spPr bwMode="auto">
          <a:xfrm>
            <a:off x="415290" y="1655885"/>
            <a:ext cx="3886200" cy="3927229"/>
          </a:xfrm>
          <a:prstGeom prst="rect">
            <a:avLst/>
          </a:prstGeom>
          <a:noFill/>
          <a:ln w="28575" algn="ctr">
            <a:noFill/>
            <a:miter lim="800000"/>
            <a:headEnd/>
            <a:tailEnd/>
          </a:ln>
          <a:effectLst/>
        </p:spPr>
        <p:txBody>
          <a:bodyPr wrap="square" lIns="0" tIns="0" rIns="0" bIns="0">
            <a:spAutoFit/>
          </a:bodyPr>
          <a:lstStyle/>
          <a:p>
            <a:pPr indent="355600" algn="l">
              <a:spcAft>
                <a:spcPct val="20000"/>
              </a:spcAft>
              <a:buFontTx/>
              <a:buChar char="•"/>
              <a:tabLst>
                <a:tab pos="355600" algn="l"/>
              </a:tabLst>
              <a:defRPr/>
            </a:pPr>
            <a:r>
              <a:rPr lang="cs-CZ" sz="2200" dirty="0">
                <a:solidFill>
                  <a:srgbClr val="FFC000"/>
                </a:solidFill>
                <a:effectLst>
                  <a:outerShdw blurRad="38100" dist="38100" dir="2700000" algn="tl">
                    <a:srgbClr val="000000"/>
                  </a:outerShdw>
                </a:effectLst>
              </a:rPr>
              <a:t>maximum asi 390 DU na 	rozhraní </a:t>
            </a:r>
            <a:r>
              <a:rPr lang="cs-CZ" sz="2200" dirty="0" err="1">
                <a:solidFill>
                  <a:srgbClr val="FFC000"/>
                </a:solidFill>
                <a:effectLst>
                  <a:outerShdw blurRad="38100" dist="38100" dir="2700000" algn="tl">
                    <a:srgbClr val="000000"/>
                  </a:outerShdw>
                </a:effectLst>
              </a:rPr>
              <a:t>marec</a:t>
            </a:r>
            <a:r>
              <a:rPr lang="cs-CZ" sz="2200" dirty="0">
                <a:solidFill>
                  <a:srgbClr val="FFC000"/>
                </a:solidFill>
                <a:effectLst>
                  <a:outerShdw blurRad="38100" dist="38100" dir="2700000" algn="tl">
                    <a:srgbClr val="000000"/>
                  </a:outerShdw>
                </a:effectLst>
              </a:rPr>
              <a:t> – apríl</a:t>
            </a:r>
          </a:p>
          <a:p>
            <a:pPr indent="355600" algn="l">
              <a:spcAft>
                <a:spcPct val="20000"/>
              </a:spcAft>
              <a:buFontTx/>
              <a:buChar char="•"/>
              <a:tabLst>
                <a:tab pos="355600" algn="l"/>
              </a:tabLst>
              <a:defRPr/>
            </a:pPr>
            <a:r>
              <a:rPr lang="cs-CZ" sz="2200" dirty="0">
                <a:solidFill>
                  <a:srgbClr val="FFC000"/>
                </a:solidFill>
                <a:effectLst>
                  <a:outerShdw blurRad="38100" dist="38100" dir="2700000" algn="tl">
                    <a:srgbClr val="000000"/>
                  </a:outerShdw>
                </a:effectLst>
              </a:rPr>
              <a:t>minimum okolo 290 DU 	na rozhraní </a:t>
            </a:r>
            <a:r>
              <a:rPr lang="cs-CZ" sz="2200" dirty="0" err="1">
                <a:solidFill>
                  <a:srgbClr val="FFC000"/>
                </a:solidFill>
                <a:effectLst>
                  <a:outerShdw blurRad="38100" dist="38100" dir="2700000" algn="tl">
                    <a:srgbClr val="000000"/>
                  </a:outerShdw>
                </a:effectLst>
              </a:rPr>
              <a:t>októbra</a:t>
            </a:r>
            <a:r>
              <a:rPr lang="cs-CZ" sz="2200" dirty="0">
                <a:solidFill>
                  <a:srgbClr val="FFC000"/>
                </a:solidFill>
                <a:effectLst>
                  <a:outerShdw blurRad="38100" dist="38100" dir="2700000" algn="tl">
                    <a:srgbClr val="000000"/>
                  </a:outerShdw>
                </a:effectLst>
              </a:rPr>
              <a:t> – 	</a:t>
            </a:r>
            <a:r>
              <a:rPr lang="cs-CZ" sz="2200" dirty="0" err="1">
                <a:solidFill>
                  <a:srgbClr val="FFC000"/>
                </a:solidFill>
                <a:effectLst>
                  <a:outerShdw blurRad="38100" dist="38100" dir="2700000" algn="tl">
                    <a:srgbClr val="000000"/>
                  </a:outerShdw>
                </a:effectLst>
              </a:rPr>
              <a:t>novembra</a:t>
            </a:r>
            <a:endParaRPr lang="cs-CZ" sz="2200" dirty="0">
              <a:solidFill>
                <a:srgbClr val="FFC000"/>
              </a:solidFill>
              <a:effectLst>
                <a:outerShdw blurRad="38100" dist="38100" dir="2700000" algn="tl">
                  <a:srgbClr val="000000"/>
                </a:outerShdw>
              </a:effectLst>
            </a:endParaRPr>
          </a:p>
          <a:p>
            <a:pPr indent="355600" algn="l">
              <a:spcAft>
                <a:spcPct val="20000"/>
              </a:spcAft>
              <a:buFontTx/>
              <a:buChar char="•"/>
              <a:tabLst>
                <a:tab pos="355600" algn="l"/>
              </a:tabLst>
              <a:defRPr/>
            </a:pPr>
            <a:r>
              <a:rPr lang="cs-CZ" sz="2200" dirty="0" err="1">
                <a:solidFill>
                  <a:srgbClr val="FFC000"/>
                </a:solidFill>
                <a:effectLst>
                  <a:outerShdw blurRad="38100" dist="38100" dir="2700000" algn="tl">
                    <a:srgbClr val="000000"/>
                  </a:outerShdw>
                </a:effectLst>
              </a:rPr>
              <a:t>najviac</a:t>
            </a:r>
            <a:r>
              <a:rPr lang="cs-CZ" sz="2200" dirty="0">
                <a:solidFill>
                  <a:srgbClr val="FFC000"/>
                </a:solidFill>
                <a:effectLst>
                  <a:outerShdw blurRad="38100" dist="38100" dir="2700000" algn="tl">
                    <a:srgbClr val="000000"/>
                  </a:outerShdw>
                </a:effectLst>
              </a:rPr>
              <a:t> ozónu je u nás 	</a:t>
            </a:r>
            <a:r>
              <a:rPr lang="cs-CZ" sz="2200" dirty="0" err="1">
                <a:solidFill>
                  <a:srgbClr val="FFC000"/>
                </a:solidFill>
                <a:effectLst>
                  <a:outerShdw blurRad="38100" dist="38100" dir="2700000" algn="tl">
                    <a:srgbClr val="000000"/>
                  </a:outerShdw>
                </a:effectLst>
              </a:rPr>
              <a:t>medzi</a:t>
            </a:r>
            <a:r>
              <a:rPr lang="cs-CZ" sz="2200" dirty="0">
                <a:solidFill>
                  <a:srgbClr val="FFC000"/>
                </a:solidFill>
                <a:effectLst>
                  <a:outerShdw blurRad="38100" dist="38100" dir="2700000" algn="tl">
                    <a:srgbClr val="000000"/>
                  </a:outerShdw>
                </a:effectLst>
              </a:rPr>
              <a:t> 19 až 23 </a:t>
            </a:r>
            <a:r>
              <a:rPr lang="cs-CZ" sz="2200" dirty="0" smtClean="0">
                <a:solidFill>
                  <a:srgbClr val="FFC000"/>
                </a:solidFill>
                <a:effectLst>
                  <a:outerShdw blurRad="38100" dist="38100" dir="2700000" algn="tl">
                    <a:srgbClr val="000000"/>
                  </a:outerShdw>
                </a:effectLst>
              </a:rPr>
              <a:t>km</a:t>
            </a:r>
          </a:p>
          <a:p>
            <a:pPr indent="355600" algn="l">
              <a:spcAft>
                <a:spcPct val="20000"/>
              </a:spcAft>
              <a:buFontTx/>
              <a:buChar char="•"/>
              <a:tabLst>
                <a:tab pos="355600" algn="l"/>
              </a:tabLst>
              <a:defRPr/>
            </a:pPr>
            <a:r>
              <a:rPr lang="cs-CZ" sz="2200" dirty="0">
                <a:solidFill>
                  <a:srgbClr val="FFC000"/>
                </a:solidFill>
                <a:effectLst>
                  <a:outerShdw blurRad="38100" dist="38100" dir="2700000" algn="tl">
                    <a:srgbClr val="000000"/>
                  </a:outerShdw>
                </a:effectLst>
              </a:rPr>
              <a:t> </a:t>
            </a:r>
            <a:r>
              <a:rPr lang="cs-CZ" sz="2200" dirty="0" smtClean="0">
                <a:solidFill>
                  <a:srgbClr val="FFC000"/>
                </a:solidFill>
                <a:effectLst>
                  <a:outerShdw blurRad="38100" dist="38100" dir="2700000" algn="tl">
                    <a:srgbClr val="000000"/>
                  </a:outerShdw>
                </a:effectLst>
              </a:rPr>
              <a:t>ozónová vrstva je </a:t>
            </a:r>
            <a:r>
              <a:rPr lang="cs-CZ" sz="2200" dirty="0">
                <a:solidFill>
                  <a:srgbClr val="FFC000"/>
                </a:solidFill>
                <a:effectLst>
                  <a:outerShdw blurRad="38100" dist="38100" dir="2700000" algn="tl">
                    <a:srgbClr val="000000"/>
                  </a:outerShdw>
                </a:effectLst>
              </a:rPr>
              <a:t>v </a:t>
            </a:r>
            <a:r>
              <a:rPr lang="cs-CZ" sz="2200" dirty="0" smtClean="0">
                <a:solidFill>
                  <a:srgbClr val="FFC000"/>
                </a:solidFill>
                <a:effectLst>
                  <a:outerShdw blurRad="38100" dist="38100" dir="2700000" algn="tl">
                    <a:srgbClr val="000000"/>
                  </a:outerShdw>
                </a:effectLst>
              </a:rPr>
              <a:t>	porovnaní </a:t>
            </a:r>
            <a:r>
              <a:rPr lang="cs-CZ" sz="2200" dirty="0">
                <a:solidFill>
                  <a:srgbClr val="FFC000"/>
                </a:solidFill>
                <a:effectLst>
                  <a:outerShdw blurRad="38100" dist="38100" dir="2700000" algn="tl">
                    <a:srgbClr val="000000"/>
                  </a:outerShdw>
                </a:effectLst>
              </a:rPr>
              <a:t>so </a:t>
            </a:r>
            <a:r>
              <a:rPr lang="cs-CZ" sz="2200" dirty="0" err="1">
                <a:solidFill>
                  <a:srgbClr val="FFC000"/>
                </a:solidFill>
                <a:effectLst>
                  <a:outerShdw blurRad="38100" dist="38100" dir="2700000" algn="tl">
                    <a:srgbClr val="000000"/>
                  </a:outerShdw>
                </a:effectLst>
              </a:rPr>
              <a:t>stavom</a:t>
            </a:r>
            <a:r>
              <a:rPr lang="cs-CZ" sz="2200" dirty="0">
                <a:solidFill>
                  <a:srgbClr val="FFC000"/>
                </a:solidFill>
                <a:effectLst>
                  <a:outerShdw blurRad="38100" dist="38100" dir="2700000" algn="tl">
                    <a:srgbClr val="000000"/>
                  </a:outerShdw>
                </a:effectLst>
              </a:rPr>
              <a:t> </a:t>
            </a:r>
            <a:r>
              <a:rPr lang="cs-CZ" sz="2200" dirty="0" err="1">
                <a:solidFill>
                  <a:srgbClr val="FFC000"/>
                </a:solidFill>
                <a:effectLst>
                  <a:outerShdw blurRad="38100" dist="38100" dir="2700000" algn="tl">
                    <a:srgbClr val="000000"/>
                  </a:outerShdw>
                </a:effectLst>
              </a:rPr>
              <a:t>pred</a:t>
            </a:r>
            <a:r>
              <a:rPr lang="cs-CZ" sz="2200" dirty="0">
                <a:solidFill>
                  <a:srgbClr val="FFC000"/>
                </a:solidFill>
                <a:effectLst>
                  <a:outerShdw blurRad="38100" dist="38100" dir="2700000" algn="tl">
                    <a:srgbClr val="000000"/>
                  </a:outerShdw>
                </a:effectLst>
              </a:rPr>
              <a:t> </a:t>
            </a:r>
            <a:r>
              <a:rPr lang="cs-CZ" sz="2200" dirty="0" smtClean="0">
                <a:solidFill>
                  <a:srgbClr val="FFC000"/>
                </a:solidFill>
                <a:effectLst>
                  <a:outerShdw blurRad="38100" dist="38100" dir="2700000" algn="tl">
                    <a:srgbClr val="000000"/>
                  </a:outerShdw>
                </a:effectLst>
              </a:rPr>
              <a:t>	30 </a:t>
            </a:r>
            <a:r>
              <a:rPr lang="cs-CZ" sz="2200" dirty="0" err="1">
                <a:solidFill>
                  <a:srgbClr val="FFC000"/>
                </a:solidFill>
                <a:effectLst>
                  <a:outerShdw blurRad="38100" dist="38100" dir="2700000" algn="tl">
                    <a:srgbClr val="000000"/>
                  </a:outerShdw>
                </a:effectLst>
              </a:rPr>
              <a:t>rokmi</a:t>
            </a:r>
            <a:r>
              <a:rPr lang="cs-CZ" sz="2200" dirty="0">
                <a:solidFill>
                  <a:srgbClr val="FFC000"/>
                </a:solidFill>
                <a:effectLst>
                  <a:outerShdw blurRad="38100" dist="38100" dir="2700000" algn="tl">
                    <a:srgbClr val="000000"/>
                  </a:outerShdw>
                </a:effectLst>
              </a:rPr>
              <a:t> </a:t>
            </a:r>
            <a:r>
              <a:rPr lang="cs-CZ" sz="2200" dirty="0" err="1">
                <a:solidFill>
                  <a:srgbClr val="FFC000"/>
                </a:solidFill>
                <a:effectLst>
                  <a:outerShdw blurRad="38100" dist="38100" dir="2700000" algn="tl">
                    <a:srgbClr val="000000"/>
                  </a:outerShdw>
                </a:effectLst>
              </a:rPr>
              <a:t>zoslabená</a:t>
            </a:r>
            <a:r>
              <a:rPr lang="cs-CZ" sz="2200" dirty="0">
                <a:solidFill>
                  <a:srgbClr val="FFC000"/>
                </a:solidFill>
                <a:effectLst>
                  <a:outerShdw blurRad="38100" dist="38100" dir="2700000" algn="tl">
                    <a:srgbClr val="000000"/>
                  </a:outerShdw>
                </a:effectLst>
              </a:rPr>
              <a:t> v </a:t>
            </a:r>
            <a:r>
              <a:rPr lang="cs-CZ" sz="2200" dirty="0" smtClean="0">
                <a:solidFill>
                  <a:srgbClr val="FFC000"/>
                </a:solidFill>
                <a:effectLst>
                  <a:outerShdw blurRad="38100" dist="38100" dir="2700000" algn="tl">
                    <a:srgbClr val="000000"/>
                  </a:outerShdw>
                </a:effectLst>
              </a:rPr>
              <a:t>	</a:t>
            </a:r>
            <a:r>
              <a:rPr lang="cs-CZ" sz="2200" dirty="0" err="1" smtClean="0">
                <a:solidFill>
                  <a:srgbClr val="FFC000"/>
                </a:solidFill>
                <a:effectLst>
                  <a:outerShdw blurRad="38100" dist="38100" dir="2700000" algn="tl">
                    <a:srgbClr val="000000"/>
                  </a:outerShdw>
                </a:effectLst>
              </a:rPr>
              <a:t>našej</a:t>
            </a:r>
            <a:r>
              <a:rPr lang="cs-CZ" sz="2200" dirty="0" smtClean="0">
                <a:solidFill>
                  <a:srgbClr val="FFC000"/>
                </a:solidFill>
                <a:effectLst>
                  <a:outerShdw blurRad="38100" dist="38100" dir="2700000" algn="tl">
                    <a:srgbClr val="000000"/>
                  </a:outerShdw>
                </a:effectLst>
              </a:rPr>
              <a:t> </a:t>
            </a:r>
            <a:r>
              <a:rPr lang="cs-CZ" sz="2200" dirty="0">
                <a:solidFill>
                  <a:srgbClr val="FFC000"/>
                </a:solidFill>
                <a:effectLst>
                  <a:outerShdw blurRad="38100" dist="38100" dir="2700000" algn="tl">
                    <a:srgbClr val="000000"/>
                  </a:outerShdw>
                </a:effectLst>
              </a:rPr>
              <a:t>oblasti o </a:t>
            </a:r>
            <a:r>
              <a:rPr lang="cs-CZ" sz="2200" dirty="0" err="1">
                <a:solidFill>
                  <a:srgbClr val="FFC000"/>
                </a:solidFill>
                <a:effectLst>
                  <a:outerShdw blurRad="38100" dist="38100" dir="2700000" algn="tl">
                    <a:srgbClr val="000000"/>
                  </a:outerShdw>
                </a:effectLst>
              </a:rPr>
              <a:t>takmer</a:t>
            </a:r>
            <a:r>
              <a:rPr lang="cs-CZ" sz="2200" dirty="0">
                <a:solidFill>
                  <a:srgbClr val="FFC000"/>
                </a:solidFill>
                <a:effectLst>
                  <a:outerShdw blurRad="38100" dist="38100" dir="2700000" algn="tl">
                    <a:srgbClr val="000000"/>
                  </a:outerShdw>
                </a:effectLst>
              </a:rPr>
              <a:t> 10 %</a:t>
            </a: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1490" y="1528762"/>
            <a:ext cx="4666422" cy="4471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Výskyt stratosférického ozónu nad Slovenskom</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2050" name="Picture 2" descr="ozon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902" y="1331309"/>
            <a:ext cx="7239000" cy="4576381"/>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cs-CZ" sz="2800">
              <a:solidFill>
                <a:srgbClr val="FFC000"/>
              </a:solidFill>
              <a:effectLst>
                <a:outerShdw blurRad="38100" dist="38100" dir="2700000" algn="tl">
                  <a:srgbClr val="000000"/>
                </a:outerShdw>
              </a:effectLst>
              <a:latin typeface="Arial" charset="0"/>
            </a:endParaRPr>
          </a:p>
        </p:txBody>
      </p:sp>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www.shmu.sk/File/ExtraFiles/ODBORNE_AKTUALITY/images/kmis/celkovy_ozon_Ganovce_20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
            <a:ext cx="8381998" cy="5486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81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Ozónová diera</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50181" name="Text Box 5"/>
          <p:cNvSpPr txBox="1">
            <a:spLocks noChangeArrowheads="1"/>
          </p:cNvSpPr>
          <p:nvPr/>
        </p:nvSpPr>
        <p:spPr bwMode="auto">
          <a:xfrm>
            <a:off x="350838" y="1676400"/>
            <a:ext cx="8488362" cy="4875213"/>
          </a:xfrm>
          <a:prstGeom prst="rect">
            <a:avLst/>
          </a:prstGeom>
          <a:noFill/>
          <a:ln w="28575" algn="ctr">
            <a:noFill/>
            <a:miter lim="800000"/>
            <a:headEnd/>
            <a:tailEnd/>
          </a:ln>
          <a:effectLst/>
        </p:spPr>
        <p:txBody>
          <a:bodyPr lIns="0" tIns="0" rIns="0" bIns="0">
            <a:spAutoFit/>
          </a:bodyPr>
          <a:lstStyle/>
          <a:p>
            <a:pPr indent="355600" algn="l">
              <a:spcAft>
                <a:spcPct val="20000"/>
              </a:spcAft>
              <a:buFontTx/>
              <a:buChar char="•"/>
              <a:tabLst>
                <a:tab pos="355600" algn="l"/>
              </a:tabLst>
              <a:defRPr/>
            </a:pPr>
            <a:r>
              <a:rPr lang="cs-CZ" sz="2400" dirty="0" err="1">
                <a:solidFill>
                  <a:srgbClr val="FFC000"/>
                </a:solidFill>
                <a:effectLst>
                  <a:outerShdw blurRad="38100" dist="38100" dir="2700000" algn="tl">
                    <a:srgbClr val="000000"/>
                  </a:outerShdw>
                </a:effectLst>
              </a:rPr>
              <a:t>rozsiahla</a:t>
            </a:r>
            <a:r>
              <a:rPr lang="cs-CZ" sz="2400" dirty="0">
                <a:solidFill>
                  <a:srgbClr val="FFC000"/>
                </a:solidFill>
                <a:effectLst>
                  <a:outerShdw blurRad="38100" dist="38100" dir="2700000" algn="tl">
                    <a:srgbClr val="000000"/>
                  </a:outerShdw>
                </a:effectLst>
              </a:rPr>
              <a:t> </a:t>
            </a:r>
            <a:r>
              <a:rPr lang="cs-CZ" sz="2400" dirty="0" err="1">
                <a:solidFill>
                  <a:srgbClr val="FFC000"/>
                </a:solidFill>
                <a:effectLst>
                  <a:outerShdw blurRad="38100" dist="38100" dir="2700000" algn="tl">
                    <a:srgbClr val="000000"/>
                  </a:outerShdw>
                </a:effectLst>
              </a:rPr>
              <a:t>oblasť</a:t>
            </a:r>
            <a:r>
              <a:rPr lang="cs-CZ" sz="2400" dirty="0">
                <a:solidFill>
                  <a:srgbClr val="FFC000"/>
                </a:solidFill>
                <a:effectLst>
                  <a:outerShdw blurRad="38100" dist="38100" dir="2700000" algn="tl">
                    <a:srgbClr val="000000"/>
                  </a:outerShdw>
                </a:effectLst>
              </a:rPr>
              <a:t> (asi 2x10</a:t>
            </a:r>
            <a:r>
              <a:rPr lang="cs-CZ" sz="2400" baseline="30000" dirty="0">
                <a:solidFill>
                  <a:srgbClr val="FFC000"/>
                </a:solidFill>
                <a:effectLst>
                  <a:outerShdw blurRad="38100" dist="38100" dir="2700000" algn="tl">
                    <a:srgbClr val="000000"/>
                  </a:outerShdw>
                </a:effectLst>
              </a:rPr>
              <a:t>7</a:t>
            </a:r>
            <a:r>
              <a:rPr lang="cs-CZ" sz="2400" dirty="0">
                <a:solidFill>
                  <a:srgbClr val="FFC000"/>
                </a:solidFill>
                <a:effectLst>
                  <a:outerShdw blurRad="38100" dist="38100" dir="2700000" algn="tl">
                    <a:srgbClr val="000000"/>
                  </a:outerShdw>
                </a:effectLst>
              </a:rPr>
              <a:t> km</a:t>
            </a:r>
            <a:r>
              <a:rPr lang="cs-CZ" sz="2400" baseline="30000" dirty="0">
                <a:solidFill>
                  <a:srgbClr val="FFC000"/>
                </a:solidFill>
                <a:effectLst>
                  <a:outerShdw blurRad="38100" dist="38100" dir="2700000" algn="tl">
                    <a:srgbClr val="000000"/>
                  </a:outerShdw>
                </a:effectLst>
              </a:rPr>
              <a:t>2</a:t>
            </a:r>
            <a:r>
              <a:rPr lang="cs-CZ" sz="2400" dirty="0">
                <a:solidFill>
                  <a:srgbClr val="FFC000"/>
                </a:solidFill>
                <a:effectLst>
                  <a:outerShdw blurRad="38100" dist="38100" dir="2700000" algn="tl">
                    <a:srgbClr val="000000"/>
                  </a:outerShdw>
                </a:effectLst>
              </a:rPr>
              <a:t>) s </a:t>
            </a:r>
            <a:r>
              <a:rPr lang="cs-CZ" sz="2400" dirty="0" err="1">
                <a:solidFill>
                  <a:srgbClr val="FFC000"/>
                </a:solidFill>
                <a:effectLst>
                  <a:outerShdw blurRad="38100" dist="38100" dir="2700000" algn="tl">
                    <a:srgbClr val="000000"/>
                  </a:outerShdw>
                </a:effectLst>
              </a:rPr>
              <a:t>poklesom</a:t>
            </a:r>
            <a:r>
              <a:rPr lang="cs-CZ" sz="2400" dirty="0">
                <a:solidFill>
                  <a:srgbClr val="FFC000"/>
                </a:solidFill>
                <a:effectLst>
                  <a:outerShdw blurRad="38100" dist="38100" dir="2700000" algn="tl">
                    <a:srgbClr val="000000"/>
                  </a:outerShdw>
                </a:effectLst>
              </a:rPr>
              <a:t> ozónu pod 220 	</a:t>
            </a:r>
            <a:r>
              <a:rPr lang="cs-CZ" sz="2400" dirty="0" err="1">
                <a:solidFill>
                  <a:srgbClr val="FFC000"/>
                </a:solidFill>
                <a:effectLst>
                  <a:outerShdw blurRad="38100" dist="38100" dir="2700000" algn="tl">
                    <a:srgbClr val="000000"/>
                  </a:outerShdw>
                </a:effectLst>
              </a:rPr>
              <a:t>Dobsonovych</a:t>
            </a:r>
            <a:r>
              <a:rPr lang="cs-CZ" sz="2400" dirty="0">
                <a:solidFill>
                  <a:srgbClr val="FFC000"/>
                </a:solidFill>
                <a:effectLst>
                  <a:outerShdw blurRad="38100" dist="38100" dir="2700000" algn="tl">
                    <a:srgbClr val="000000"/>
                  </a:outerShdw>
                </a:effectLst>
              </a:rPr>
              <a:t> </a:t>
            </a:r>
            <a:r>
              <a:rPr lang="cs-CZ" sz="2400" dirty="0" err="1">
                <a:solidFill>
                  <a:srgbClr val="FFC000"/>
                </a:solidFill>
                <a:effectLst>
                  <a:outerShdw blurRad="38100" dist="38100" dir="2700000" algn="tl">
                    <a:srgbClr val="000000"/>
                  </a:outerShdw>
                </a:effectLst>
              </a:rPr>
              <a:t>jednotiek</a:t>
            </a:r>
            <a:r>
              <a:rPr lang="cs-CZ" dirty="0">
                <a:solidFill>
                  <a:srgbClr val="FFC000"/>
                </a:solidFill>
                <a:effectLst>
                  <a:outerShdw blurRad="38100" dist="38100" dir="2700000" algn="tl">
                    <a:srgbClr val="000000"/>
                  </a:outerShdw>
                </a:effectLst>
              </a:rPr>
              <a:t> </a:t>
            </a:r>
            <a:r>
              <a:rPr lang="cs-CZ" sz="2400" dirty="0">
                <a:solidFill>
                  <a:srgbClr val="FFC000"/>
                </a:solidFill>
                <a:effectLst>
                  <a:outerShdw blurRad="38100" dist="38100" dir="2700000" algn="tl">
                    <a:srgbClr val="000000"/>
                  </a:outerShdw>
                </a:effectLst>
              </a:rPr>
              <a:t>(</a:t>
            </a:r>
            <a:r>
              <a:rPr lang="sk-SK" sz="2400" dirty="0">
                <a:solidFill>
                  <a:srgbClr val="FFC000"/>
                </a:solidFill>
                <a:effectLst>
                  <a:outerShdw blurRad="38100" dist="38100" dir="2700000" algn="tl">
                    <a:srgbClr val="000000"/>
                  </a:outerShdw>
                </a:effectLst>
              </a:rPr>
              <a:t>70° až 90° južnej zemepisnej šírky)</a:t>
            </a:r>
            <a:r>
              <a:rPr lang="cs-CZ" dirty="0">
                <a:solidFill>
                  <a:srgbClr val="FFC000"/>
                </a:solidFill>
                <a:effectLst>
                  <a:outerShdw blurRad="38100" dist="38100" dir="2700000" algn="tl">
                    <a:srgbClr val="000000"/>
                  </a:outerShdw>
                </a:effectLst>
              </a:rPr>
              <a:t> </a:t>
            </a:r>
          </a:p>
          <a:p>
            <a:pPr indent="355600" algn="l">
              <a:spcAft>
                <a:spcPct val="20000"/>
              </a:spcAft>
              <a:buFontTx/>
              <a:buChar char="•"/>
              <a:tabLst>
                <a:tab pos="355600" algn="l"/>
              </a:tabLst>
              <a:defRPr/>
            </a:pPr>
            <a:r>
              <a:rPr lang="sk-SK" sz="2400" dirty="0">
                <a:solidFill>
                  <a:srgbClr val="FFC000"/>
                </a:solidFill>
                <a:effectLst>
                  <a:outerShdw blurRad="38100" dist="38100" dir="2700000" algn="tl">
                    <a:srgbClr val="000000"/>
                  </a:outerShdw>
                </a:effectLst>
              </a:rPr>
              <a:t>vyskytuje sa približne od 1965 roku nad Antarktídou                	v tamojšom jarnom období (od začiatku septembra až do 	polovice novembra)</a:t>
            </a:r>
          </a:p>
          <a:p>
            <a:pPr indent="355600" algn="l">
              <a:spcAft>
                <a:spcPct val="20000"/>
              </a:spcAft>
              <a:buFontTx/>
              <a:buChar char="•"/>
              <a:tabLst>
                <a:tab pos="355600" algn="l"/>
              </a:tabLst>
              <a:defRPr/>
            </a:pPr>
            <a:r>
              <a:rPr lang="sk-SK" sz="2400" dirty="0">
                <a:solidFill>
                  <a:srgbClr val="FFC000"/>
                </a:solidFill>
                <a:effectLst>
                  <a:outerShdw blurRad="38100" dist="38100" dir="2700000" algn="tl">
                    <a:srgbClr val="000000"/>
                  </a:outerShdw>
                </a:effectLst>
              </a:rPr>
              <a:t>vyskytuje sa pravidelne posledných 25 rokov, na prelome 	storočí 2x presiahla rozlohu Antarktídy</a:t>
            </a:r>
          </a:p>
          <a:p>
            <a:pPr indent="355600" algn="l">
              <a:spcAft>
                <a:spcPct val="20000"/>
              </a:spcAft>
              <a:buFontTx/>
              <a:buChar char="•"/>
              <a:tabLst>
                <a:tab pos="355600" algn="l"/>
              </a:tabLst>
              <a:defRPr/>
            </a:pPr>
            <a:r>
              <a:rPr lang="sk-SK" sz="2400" dirty="0" smtClean="0">
                <a:solidFill>
                  <a:srgbClr val="FFC000"/>
                </a:solidFill>
                <a:effectLst>
                  <a:outerShdw blurRad="38100" dist="38100" dir="2700000" algn="tl">
                    <a:srgbClr val="000000"/>
                  </a:outerShdw>
                </a:effectLst>
              </a:rPr>
              <a:t> po roku 2000 v centrálnej </a:t>
            </a:r>
            <a:r>
              <a:rPr lang="sk-SK" sz="2400" dirty="0">
                <a:solidFill>
                  <a:srgbClr val="FFC000"/>
                </a:solidFill>
                <a:effectLst>
                  <a:outerShdw blurRad="38100" dist="38100" dir="2700000" algn="tl">
                    <a:srgbClr val="000000"/>
                  </a:outerShdw>
                </a:effectLst>
              </a:rPr>
              <a:t>časti pri južnom póle boli 	namerané </a:t>
            </a:r>
            <a:r>
              <a:rPr lang="sk-SK" sz="2400" dirty="0" smtClean="0">
                <a:solidFill>
                  <a:srgbClr val="FFC000"/>
                </a:solidFill>
                <a:effectLst>
                  <a:outerShdw blurRad="38100" dist="38100" dir="2700000" algn="tl">
                    <a:srgbClr val="000000"/>
                  </a:outerShdw>
                </a:effectLst>
              </a:rPr>
              <a:t>minimá </a:t>
            </a:r>
            <a:r>
              <a:rPr lang="sk-SK" sz="2400" dirty="0">
                <a:solidFill>
                  <a:srgbClr val="FFC000"/>
                </a:solidFill>
                <a:effectLst>
                  <a:outerShdw blurRad="38100" dist="38100" dir="2700000" algn="tl">
                    <a:srgbClr val="000000"/>
                  </a:outerShdw>
                </a:effectLst>
              </a:rPr>
              <a:t>iba 100 DU !!!</a:t>
            </a:r>
          </a:p>
          <a:p>
            <a:pPr indent="355600" algn="l">
              <a:spcAft>
                <a:spcPct val="20000"/>
              </a:spcAft>
              <a:tabLst>
                <a:tab pos="355600" algn="l"/>
              </a:tabLst>
              <a:defRPr/>
            </a:pPr>
            <a:endParaRPr lang="sk-SK" sz="2400" dirty="0">
              <a:solidFill>
                <a:srgbClr val="FFC000"/>
              </a:solidFill>
              <a:effectLst>
                <a:outerShdw blurRad="38100" dist="38100" dir="2700000" algn="tl">
                  <a:srgbClr val="000000"/>
                </a:outerShdw>
              </a:effectLst>
            </a:endParaRPr>
          </a:p>
          <a:p>
            <a:pPr indent="355600" algn="l">
              <a:spcAft>
                <a:spcPct val="20000"/>
              </a:spcAft>
              <a:buFontTx/>
              <a:buChar char="•"/>
              <a:tabLst>
                <a:tab pos="355600" algn="l"/>
              </a:tabLst>
              <a:defRPr/>
            </a:pPr>
            <a:endParaRPr lang="cs-CZ" sz="2400" dirty="0">
              <a:solidFill>
                <a:srgbClr val="FFC000"/>
              </a:solidFill>
              <a:effectLst>
                <a:outerShdw blurRad="38100" dist="38100" dir="2700000" algn="tl">
                  <a:srgbClr val="000000"/>
                </a:outerShdw>
              </a:effectLst>
            </a:endParaRPr>
          </a:p>
          <a:p>
            <a:pPr indent="355600" algn="l">
              <a:spcAft>
                <a:spcPct val="20000"/>
              </a:spcAft>
              <a:buFontTx/>
              <a:buChar char="•"/>
              <a:tabLst>
                <a:tab pos="355600" algn="l"/>
              </a:tabLst>
              <a:defRPr/>
            </a:pPr>
            <a:endParaRPr lang="cs-CZ" sz="2400" dirty="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animEffect transition="in" filter="checkerboard(across)">
                                      <p:cBhvr>
                                        <p:cTn id="7" dur="500"/>
                                        <p:tgtEl>
                                          <p:spTgt spid="501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81">
                                            <p:txEl>
                                              <p:pRg st="1" end="1"/>
                                            </p:txEl>
                                          </p:spTgt>
                                        </p:tgtEl>
                                        <p:attrNameLst>
                                          <p:attrName>style.visibility</p:attrName>
                                        </p:attrNameLst>
                                      </p:cBhvr>
                                      <p:to>
                                        <p:strVal val="visible"/>
                                      </p:to>
                                    </p:set>
                                    <p:animEffect transition="in" filter="checkerboard(across)">
                                      <p:cBhvr>
                                        <p:cTn id="12" dur="500"/>
                                        <p:tgtEl>
                                          <p:spTgt spid="501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81">
                                            <p:txEl>
                                              <p:pRg st="2" end="2"/>
                                            </p:txEl>
                                          </p:spTgt>
                                        </p:tgtEl>
                                        <p:attrNameLst>
                                          <p:attrName>style.visibility</p:attrName>
                                        </p:attrNameLst>
                                      </p:cBhvr>
                                      <p:to>
                                        <p:strVal val="visible"/>
                                      </p:to>
                                    </p:set>
                                    <p:animEffect transition="in" filter="checkerboard(across)">
                                      <p:cBhvr>
                                        <p:cTn id="17" dur="500"/>
                                        <p:tgtEl>
                                          <p:spTgt spid="501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81">
                                            <p:txEl>
                                              <p:pRg st="3" end="3"/>
                                            </p:txEl>
                                          </p:spTgt>
                                        </p:tgtEl>
                                        <p:attrNameLst>
                                          <p:attrName>style.visibility</p:attrName>
                                        </p:attrNameLst>
                                      </p:cBhvr>
                                      <p:to>
                                        <p:strVal val="visible"/>
                                      </p:to>
                                    </p:set>
                                    <p:animEffect transition="in" filter="checkerboard(across)">
                                      <p:cBhvr>
                                        <p:cTn id="22" dur="500"/>
                                        <p:tgtEl>
                                          <p:spTgt spid="501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491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dirty="0">
                <a:solidFill>
                  <a:srgbClr val="FFC000"/>
                </a:solidFill>
                <a:effectLst>
                  <a:outerShdw blurRad="38100" dist="38100" dir="2700000" algn="tl">
                    <a:srgbClr val="000000"/>
                  </a:outerShdw>
                </a:effectLst>
              </a:rPr>
              <a:t/>
            </a:r>
            <a:br>
              <a:rPr lang="cs-CZ" sz="3200" dirty="0">
                <a:solidFill>
                  <a:srgbClr val="FFC000"/>
                </a:solidFill>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Ozónová </a:t>
            </a:r>
            <a:r>
              <a:rPr lang="cs-CZ" sz="3200" dirty="0" err="1">
                <a:solidFill>
                  <a:srgbClr val="FFC000"/>
                </a:solidFill>
                <a:effectLst>
                  <a:outerShdw blurRad="38100" dist="38100" dir="2700000" algn="tl">
                    <a:srgbClr val="000000"/>
                  </a:outerShdw>
                </a:effectLst>
              </a:rPr>
              <a:t>diera</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57200"/>
            <a:ext cx="5753100" cy="40338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8" name="Rectangle 4"/>
          <p:cNvSpPr>
            <a:spLocks noRot="1" noChangeArrowheads="1"/>
          </p:cNvSpPr>
          <p:nvPr/>
        </p:nvSpPr>
        <p:spPr bwMode="auto">
          <a:xfrm>
            <a:off x="304800" y="4800600"/>
            <a:ext cx="8839200" cy="1143000"/>
          </a:xfrm>
          <a:prstGeom prst="rect">
            <a:avLst/>
          </a:prstGeom>
          <a:noFill/>
          <a:ln w="9525">
            <a:noFill/>
            <a:miter lim="800000"/>
            <a:headEnd/>
            <a:tailEnd/>
          </a:ln>
          <a:effectLst/>
        </p:spPr>
        <p:txBody>
          <a:bodyPr anchor="ctr"/>
          <a:lstStyle/>
          <a:p>
            <a:pPr marL="457200" indent="-457200" algn="l">
              <a:buFont typeface="Arial" pitchFamily="34" charset="0"/>
              <a:buChar char="•"/>
              <a:defRPr/>
            </a:pPr>
            <a:r>
              <a:rPr lang="cs-CZ" sz="2400" dirty="0" err="1">
                <a:solidFill>
                  <a:srgbClr val="FFC000"/>
                </a:solidFill>
                <a:effectLst>
                  <a:outerShdw blurRad="38100" dist="38100" dir="2700000" algn="tl">
                    <a:srgbClr val="000000"/>
                  </a:outerShdw>
                </a:effectLst>
              </a:rPr>
              <a:t>objavená</a:t>
            </a:r>
            <a:r>
              <a:rPr lang="cs-CZ" sz="2400" dirty="0">
                <a:solidFill>
                  <a:srgbClr val="FFC000"/>
                </a:solidFill>
                <a:effectLst>
                  <a:outerShdw blurRad="38100" dist="38100" dir="2700000" algn="tl">
                    <a:srgbClr val="000000"/>
                  </a:outerShdw>
                </a:effectLst>
              </a:rPr>
              <a:t> v r. 1985 </a:t>
            </a:r>
            <a:r>
              <a:rPr lang="en-US" sz="2400" dirty="0">
                <a:solidFill>
                  <a:srgbClr val="FFC000"/>
                </a:solidFill>
                <a:effectLst>
                  <a:outerShdw blurRad="38100" dist="38100" dir="2700000" algn="tl">
                    <a:srgbClr val="000000"/>
                  </a:outerShdw>
                </a:effectLst>
              </a:rPr>
              <a:t>Jos</a:t>
            </a:r>
            <a:r>
              <a:rPr lang="sk-SK" sz="2400" dirty="0">
                <a:solidFill>
                  <a:srgbClr val="FFC000"/>
                </a:solidFill>
                <a:effectLst>
                  <a:outerShdw blurRad="38100" dist="38100" dir="2700000" algn="tl">
                    <a:srgbClr val="000000"/>
                  </a:outerShdw>
                </a:effectLst>
              </a:rPr>
              <a:t>e</a:t>
            </a:r>
            <a:r>
              <a:rPr lang="en-US" sz="2400" dirty="0" err="1">
                <a:solidFill>
                  <a:srgbClr val="FFC000"/>
                </a:solidFill>
                <a:effectLst>
                  <a:outerShdw blurRad="38100" dist="38100" dir="2700000" algn="tl">
                    <a:srgbClr val="000000"/>
                  </a:outerShdw>
                </a:effectLst>
              </a:rPr>
              <a:t>ph</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Farman</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Brian</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Gardiner</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and Jonathan</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a:t>
            </a:r>
            <a:r>
              <a:rPr lang="en-US" sz="2400" dirty="0" err="1">
                <a:solidFill>
                  <a:srgbClr val="FFC000"/>
                </a:solidFill>
                <a:effectLst>
                  <a:outerShdw blurRad="38100" dist="38100" dir="2700000" algn="tl">
                    <a:srgbClr val="000000"/>
                  </a:outerShdw>
                </a:effectLst>
              </a:rPr>
              <a:t>Shanklin</a:t>
            </a:r>
            <a:r>
              <a:rPr lang="sk-SK" sz="2400" dirty="0" err="1">
                <a:solidFill>
                  <a:srgbClr val="FFC000"/>
                </a:solidFill>
                <a:effectLst>
                  <a:outerShdw blurRad="38100" dist="38100" dir="2700000" algn="tl">
                    <a:srgbClr val="000000"/>
                  </a:outerShdw>
                </a:effectLst>
              </a:rPr>
              <a:t>om</a:t>
            </a:r>
            <a:r>
              <a:rPr lang="en-US" sz="2400" dirty="0">
                <a:solidFill>
                  <a:srgbClr val="FFC000"/>
                </a:solidFill>
                <a:effectLst>
                  <a:outerShdw blurRad="38100" dist="38100" dir="2700000" algn="tl">
                    <a:srgbClr val="000000"/>
                  </a:outerShdw>
                </a:effectLst>
              </a:rPr>
              <a:t> </a:t>
            </a:r>
            <a:r>
              <a:rPr lang="sk-SK" sz="2400" dirty="0">
                <a:solidFill>
                  <a:srgbClr val="FFC000"/>
                </a:solidFill>
                <a:effectLst>
                  <a:outerShdw blurRad="38100" dist="38100" dir="2700000" algn="tl">
                    <a:srgbClr val="000000"/>
                  </a:outerShdw>
                </a:effectLst>
              </a:rPr>
              <a:t>z</a:t>
            </a:r>
            <a:r>
              <a:rPr lang="en-US" sz="2400" dirty="0">
                <a:solidFill>
                  <a:srgbClr val="FFC000"/>
                </a:solidFill>
                <a:effectLst>
                  <a:outerShdw blurRad="38100" dist="38100" dir="2700000" algn="tl">
                    <a:srgbClr val="000000"/>
                  </a:outerShdw>
                </a:effectLst>
              </a:rPr>
              <a:t> British Antarctic Survey</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501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Ozónová diera</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pic>
        <p:nvPicPr>
          <p:cNvPr id="5018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6172200" cy="448151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9401" name="Rectangle 9"/>
          <p:cNvSpPr>
            <a:spLocks noChangeArrowheads="1"/>
          </p:cNvSpPr>
          <p:nvPr/>
        </p:nvSpPr>
        <p:spPr bwMode="auto">
          <a:xfrm>
            <a:off x="457200" y="1595864"/>
            <a:ext cx="1818126" cy="830997"/>
          </a:xfrm>
          <a:prstGeom prst="rect">
            <a:avLst/>
          </a:prstGeom>
          <a:noFill/>
          <a:ln w="9525" algn="ctr">
            <a:noFill/>
            <a:miter lim="800000"/>
            <a:headEnd/>
            <a:tailEnd/>
          </a:ln>
          <a:effectLst/>
        </p:spPr>
        <p:txBody>
          <a:bodyPr wrap="none" anchor="ctr">
            <a:spAutoFit/>
          </a:bodyPr>
          <a:lstStyle/>
          <a:p>
            <a:pPr algn="l">
              <a:spcAft>
                <a:spcPct val="0"/>
              </a:spcAft>
              <a:defRPr/>
            </a:pPr>
            <a:r>
              <a:rPr lang="sk-SK" sz="2400">
                <a:solidFill>
                  <a:srgbClr val="FFC000"/>
                </a:solidFill>
                <a:effectLst>
                  <a:outerShdw blurRad="38100" dist="38100" dir="2700000" algn="tl">
                    <a:srgbClr val="000000"/>
                  </a:outerShdw>
                </a:effectLst>
              </a:rPr>
              <a:t>veľkosť</a:t>
            </a:r>
            <a:endParaRPr lang="cs-CZ" sz="2400">
              <a:solidFill>
                <a:srgbClr val="FFC000"/>
              </a:solidFill>
              <a:effectLst>
                <a:outerShdw blurRad="38100" dist="38100" dir="2700000" algn="tl">
                  <a:srgbClr val="000000"/>
                </a:outerShdw>
              </a:effectLst>
            </a:endParaRPr>
          </a:p>
          <a:p>
            <a:pPr algn="l">
              <a:spcAft>
                <a:spcPct val="0"/>
              </a:spcAft>
              <a:defRPr/>
            </a:pPr>
            <a:r>
              <a:rPr lang="cs-CZ" sz="2400">
                <a:solidFill>
                  <a:srgbClr val="FFC000"/>
                </a:solidFill>
                <a:effectLst>
                  <a:outerShdw blurRad="38100" dist="38100" dir="2700000" algn="tl">
                    <a:srgbClr val="000000"/>
                  </a:outerShdw>
                </a:effectLst>
              </a:rPr>
              <a:t>29,5.10</a:t>
            </a:r>
            <a:r>
              <a:rPr lang="cs-CZ" sz="2400" baseline="30000">
                <a:solidFill>
                  <a:srgbClr val="FFC000"/>
                </a:solidFill>
                <a:effectLst>
                  <a:outerShdw blurRad="38100" dist="38100" dir="2700000" algn="tl">
                    <a:srgbClr val="000000"/>
                  </a:outerShdw>
                </a:effectLst>
              </a:rPr>
              <a:t>6</a:t>
            </a:r>
            <a:r>
              <a:rPr lang="cs-CZ" sz="2400">
                <a:solidFill>
                  <a:srgbClr val="FFC000"/>
                </a:solidFill>
                <a:effectLst>
                  <a:outerShdw blurRad="38100" dist="38100" dir="2700000" algn="tl">
                    <a:srgbClr val="000000"/>
                  </a:outerShdw>
                </a:effectLst>
              </a:rPr>
              <a:t> km</a:t>
            </a:r>
            <a:r>
              <a:rPr lang="cs-CZ" sz="2400" baseline="30000">
                <a:solidFill>
                  <a:srgbClr val="FFC000"/>
                </a:solidFill>
                <a:effectLst>
                  <a:outerShdw blurRad="38100" dist="38100" dir="2700000" algn="tl">
                    <a:srgbClr val="000000"/>
                  </a:outerShdw>
                </a:effectLst>
              </a:rPr>
              <a:t>2</a:t>
            </a:r>
            <a:endParaRPr lang="cs-CZ" sz="240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heozonehole.com/images/arctic-cloud-brow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
            <a:ext cx="9379259" cy="6873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5120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Rot="1" noChangeArrowheads="1"/>
          </p:cNvSpPr>
          <p:nvPr/>
        </p:nvSpPr>
        <p:spPr bwMode="auto">
          <a:xfrm>
            <a:off x="304800" y="4572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r>
              <a:rPr lang="cs-CZ" sz="3200">
                <a:solidFill>
                  <a:srgbClr val="FFC000"/>
                </a:solidFill>
                <a:effectLst>
                  <a:outerShdw blurRad="38100" dist="38100" dir="2700000" algn="tl">
                    <a:srgbClr val="000000"/>
                  </a:outerShdw>
                </a:effectLst>
              </a:rPr>
              <a:t>Podmienky vzniku ozónovej diery</a:t>
            </a:r>
            <a:r>
              <a:rPr lang="cs-CZ" sz="3200" baseline="-25000">
                <a:solidFill>
                  <a:srgbClr val="FFC000"/>
                </a:solidFill>
                <a:effectLst>
                  <a:outerShdw blurRad="38100" dist="38100" dir="2700000" algn="tl">
                    <a:srgbClr val="000000"/>
                  </a:outerShdw>
                </a:effectLst>
              </a:rPr>
              <a:t/>
            </a:r>
            <a:br>
              <a:rPr lang="cs-CZ" sz="3200" baseline="-250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51205" name="Text Box 5"/>
          <p:cNvSpPr txBox="1">
            <a:spLocks noChangeArrowheads="1"/>
          </p:cNvSpPr>
          <p:nvPr/>
        </p:nvSpPr>
        <p:spPr bwMode="auto">
          <a:xfrm>
            <a:off x="350838" y="1676400"/>
            <a:ext cx="8488362" cy="812530"/>
          </a:xfrm>
          <a:prstGeom prst="rect">
            <a:avLst/>
          </a:prstGeom>
          <a:noFill/>
          <a:ln w="28575" algn="ctr">
            <a:noFill/>
            <a:miter lim="800000"/>
            <a:headEnd/>
            <a:tailEnd/>
          </a:ln>
          <a:effectLst/>
        </p:spPr>
        <p:txBody>
          <a:bodyPr lIns="0" tIns="0" rIns="0" bIns="0">
            <a:spAutoFit/>
          </a:bodyPr>
          <a:lstStyle/>
          <a:p>
            <a:pPr indent="355600" algn="l">
              <a:spcAft>
                <a:spcPct val="20000"/>
              </a:spcAft>
              <a:buFontTx/>
              <a:buChar char="•"/>
              <a:tabLst>
                <a:tab pos="355600" algn="l"/>
              </a:tabLst>
              <a:defRPr/>
            </a:pPr>
            <a:r>
              <a:rPr lang="sk-SK" sz="2400">
                <a:solidFill>
                  <a:srgbClr val="FFC000"/>
                </a:solidFill>
                <a:effectLst>
                  <a:outerShdw blurRad="38100" dist="38100" dir="2700000" algn="tl">
                    <a:srgbClr val="000000"/>
                  </a:outerShdw>
                </a:effectLst>
              </a:rPr>
              <a:t>existencia južného cirkumpolárneho víru</a:t>
            </a:r>
          </a:p>
          <a:p>
            <a:pPr indent="355600" algn="l">
              <a:spcAft>
                <a:spcPct val="20000"/>
              </a:spcAft>
              <a:buFontTx/>
              <a:buChar char="•"/>
              <a:tabLst>
                <a:tab pos="355600" algn="l"/>
              </a:tabLst>
              <a:defRPr/>
            </a:pPr>
            <a:r>
              <a:rPr lang="sk-SK" sz="2400">
                <a:solidFill>
                  <a:srgbClr val="FFC000"/>
                </a:solidFill>
                <a:effectLst>
                  <a:outerShdw blurRad="38100" dist="38100" dir="2700000" algn="tl">
                    <a:srgbClr val="000000"/>
                  </a:outerShdw>
                </a:effectLst>
              </a:rPr>
              <a:t>teplota pod ‑80°C</a:t>
            </a:r>
            <a:r>
              <a:rPr lang="cs-CZ" sz="2400">
                <a:solidFill>
                  <a:srgbClr val="FFC000"/>
                </a:solidFill>
                <a:effectLst>
                  <a:outerShdw blurRad="38100" dist="38100" dir="2700000" algn="tl">
                    <a:srgbClr val="000000"/>
                  </a:outerShdw>
                </a:effectLst>
              </a:rPr>
              <a:t> (v stratosfére)  </a:t>
            </a:r>
          </a:p>
        </p:txBody>
      </p:sp>
      <p:sp>
        <p:nvSpPr>
          <p:cNvPr id="51206" name="Line 6"/>
          <p:cNvSpPr>
            <a:spLocks noChangeShapeType="1"/>
          </p:cNvSpPr>
          <p:nvPr/>
        </p:nvSpPr>
        <p:spPr bwMode="auto">
          <a:xfrm>
            <a:off x="4419600" y="2514600"/>
            <a:ext cx="0" cy="838200"/>
          </a:xfrm>
          <a:prstGeom prst="line">
            <a:avLst/>
          </a:prstGeom>
          <a:noFill/>
          <a:ln w="76200">
            <a:solidFill>
              <a:srgbClr val="FF0000"/>
            </a:solidFill>
            <a:round/>
            <a:headEnd/>
            <a:tailEnd type="triangle" w="lg" len="med"/>
          </a:ln>
          <a:effectLst>
            <a:outerShdw blurRad="101600" dist="215900" dir="2700000" algn="tl" rotWithShape="0">
              <a:prstClr val="black">
                <a:alpha val="78000"/>
              </a:prstClr>
            </a:outerShdw>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1207" name="Text Box 7"/>
          <p:cNvSpPr txBox="1">
            <a:spLocks noChangeArrowheads="1"/>
          </p:cNvSpPr>
          <p:nvPr/>
        </p:nvSpPr>
        <p:spPr bwMode="auto">
          <a:xfrm>
            <a:off x="533400" y="3429000"/>
            <a:ext cx="8153400" cy="1981200"/>
          </a:xfrm>
          <a:prstGeom prst="rect">
            <a:avLst/>
          </a:prstGeom>
          <a:solidFill>
            <a:srgbClr val="00FFFF">
              <a:alpha val="31000"/>
            </a:srgbClr>
          </a:solidFill>
          <a:ln w="9525" algn="ctr">
            <a:noFill/>
            <a:prstDash val="sysDot"/>
            <a:miter lim="800000"/>
            <a:headEnd/>
            <a:tailEnd/>
          </a:ln>
          <a:effectLst>
            <a:glow rad="444500">
              <a:schemeClr val="accent1">
                <a:satMod val="175000"/>
                <a:alpha val="40000"/>
              </a:schemeClr>
            </a:glow>
            <a:reflection blurRad="6350" stA="50000" endA="295" endPos="92000" dist="101600" dir="5400000" sy="-100000" algn="bl" rotWithShape="0"/>
            <a:softEdge rad="292100"/>
          </a:effectLst>
          <a:scene3d>
            <a:camera prst="orthographicFront"/>
            <a:lightRig rig="threePt" dir="t"/>
          </a:scene3d>
          <a:sp3d>
            <a:bevelT/>
            <a:bevelB/>
          </a:sp3d>
        </p:spPr>
        <p:txBody>
          <a:bodyPr anchor="ctr"/>
          <a:lstStyle/>
          <a:p>
            <a:pPr algn="ctr">
              <a:defRPr/>
            </a:pPr>
            <a:r>
              <a:rPr lang="sk-SK" sz="2400" dirty="0">
                <a:solidFill>
                  <a:srgbClr val="FFC000"/>
                </a:solidFill>
                <a:effectLst>
                  <a:outerShdw blurRad="38100" dist="38100" dir="2700000" algn="tl">
                    <a:srgbClr val="000000"/>
                  </a:outerShdw>
                </a:effectLst>
              </a:rPr>
              <a:t>vznik polárnych stratosférických oblakov </a:t>
            </a:r>
            <a:r>
              <a:rPr lang="sk-SK" sz="2400" dirty="0" err="1">
                <a:solidFill>
                  <a:srgbClr val="FFC000"/>
                </a:solidFill>
                <a:effectLst>
                  <a:outerShdw blurRad="38100" dist="38100" dir="2700000" algn="tl">
                    <a:srgbClr val="000000"/>
                  </a:outerShdw>
                </a:effectLst>
              </a:rPr>
              <a:t>PSCs</a:t>
            </a:r>
            <a:r>
              <a:rPr lang="sk-SK" sz="2400" dirty="0">
                <a:solidFill>
                  <a:srgbClr val="FFC000"/>
                </a:solidFill>
                <a:effectLst>
                  <a:outerShdw blurRad="38100" dist="38100" dir="2700000" algn="tl">
                    <a:srgbClr val="000000"/>
                  </a:outerShdw>
                </a:effectLst>
              </a:rPr>
              <a:t>, ktoré sú 	zložené z kryštálikov ľadu, z HNO</a:t>
            </a:r>
            <a:r>
              <a:rPr lang="sk-SK" sz="2400" baseline="-25000" dirty="0">
                <a:solidFill>
                  <a:srgbClr val="FFC000"/>
                </a:solidFill>
                <a:effectLst>
                  <a:outerShdw blurRad="38100" dist="38100" dir="2700000" algn="tl">
                    <a:srgbClr val="000000"/>
                  </a:outerShdw>
                </a:effectLst>
              </a:rPr>
              <a:t>3</a:t>
            </a:r>
            <a:r>
              <a:rPr lang="sk-SK" sz="2400" dirty="0">
                <a:solidFill>
                  <a:srgbClr val="FFC000"/>
                </a:solidFill>
                <a:effectLst>
                  <a:outerShdw blurRad="38100" dist="38100" dir="2700000" algn="tl">
                    <a:srgbClr val="000000"/>
                  </a:outerShdw>
                </a:effectLst>
              </a:rPr>
              <a:t>.3H</a:t>
            </a:r>
            <a:r>
              <a:rPr lang="sk-SK" sz="2400" baseline="-25000" dirty="0">
                <a:solidFill>
                  <a:srgbClr val="FFC000"/>
                </a:solidFill>
                <a:effectLst>
                  <a:outerShdw blurRad="38100" dist="38100" dir="2700000" algn="tl">
                    <a:srgbClr val="000000"/>
                  </a:outerShdw>
                </a:effectLst>
              </a:rPr>
              <a:t>2</a:t>
            </a:r>
            <a:r>
              <a:rPr lang="sk-SK" sz="2400" dirty="0">
                <a:solidFill>
                  <a:srgbClr val="FFC000"/>
                </a:solidFill>
                <a:effectLst>
                  <a:outerShdw blurRad="38100" dist="38100" dir="2700000" algn="tl">
                    <a:srgbClr val="000000"/>
                  </a:outerShdw>
                </a:effectLst>
              </a:rPr>
              <a:t>O a z drobných </a:t>
            </a:r>
            <a:r>
              <a:rPr lang="sk-SK" sz="2400" dirty="0" err="1">
                <a:solidFill>
                  <a:srgbClr val="FFC000"/>
                </a:solidFill>
                <a:effectLst>
                  <a:outerShdw blurRad="38100" dist="38100" dir="2700000" algn="tl">
                    <a:srgbClr val="000000"/>
                  </a:outerShdw>
                </a:effectLst>
              </a:rPr>
              <a:t>kvapôčiek</a:t>
            </a:r>
            <a:r>
              <a:rPr lang="sk-SK" sz="2400" dirty="0">
                <a:solidFill>
                  <a:srgbClr val="FFC000"/>
                </a:solidFill>
                <a:effectLst>
                  <a:outerShdw blurRad="38100" dist="38100" dir="2700000" algn="tl">
                    <a:srgbClr val="000000"/>
                  </a:outerShdw>
                </a:effectLst>
              </a:rPr>
              <a:t> kyseliny sírovej (kondenzácia vodnej pary v stratosfére)</a:t>
            </a:r>
          </a:p>
          <a:p>
            <a:pPr algn="ctr">
              <a:defRPr/>
            </a:pPr>
            <a:r>
              <a:rPr lang="sk-SK" sz="2400" dirty="0">
                <a:solidFill>
                  <a:srgbClr val="FFC000"/>
                </a:solidFill>
                <a:effectLst>
                  <a:outerShdw blurRad="38100" dist="38100" dir="2700000" algn="tl">
                    <a:srgbClr val="000000"/>
                  </a:outerShdw>
                </a:effectLst>
              </a:rPr>
              <a:t>(</a:t>
            </a:r>
            <a:r>
              <a:rPr lang="sk-SK" sz="2400" dirty="0" err="1">
                <a:solidFill>
                  <a:srgbClr val="FFC000"/>
                </a:solidFill>
                <a:effectLst>
                  <a:outerShdw blurRad="38100" dist="38100" dir="2700000" algn="tl">
                    <a:srgbClr val="000000"/>
                  </a:outerShdw>
                </a:effectLst>
              </a:rPr>
              <a:t>denitrifikácia</a:t>
            </a:r>
            <a:r>
              <a:rPr lang="sk-SK" sz="2400" dirty="0">
                <a:solidFill>
                  <a:srgbClr val="FFC000"/>
                </a:solidFill>
                <a:effectLst>
                  <a:outerShdw blurRad="38100" dist="38100" dir="2700000" algn="tl">
                    <a:srgbClr val="000000"/>
                  </a:outerShdw>
                </a:effectLst>
              </a:rPr>
              <a:t>)</a:t>
            </a:r>
            <a:r>
              <a:rPr lang="cs-CZ" sz="2400" dirty="0">
                <a:solidFill>
                  <a:srgbClr val="FFC0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5">
                                            <p:txEl>
                                              <p:pRg st="0" end="0"/>
                                            </p:txEl>
                                          </p:spTgt>
                                        </p:tgtEl>
                                        <p:attrNameLst>
                                          <p:attrName>style.visibility</p:attrName>
                                        </p:attrNameLst>
                                      </p:cBhvr>
                                      <p:to>
                                        <p:strVal val="visible"/>
                                      </p:to>
                                    </p:set>
                                    <p:animEffect transition="in" filter="checkerboard(across)">
                                      <p:cBhvr>
                                        <p:cTn id="7" dur="500"/>
                                        <p:tgtEl>
                                          <p:spTgt spid="51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5">
                                            <p:txEl>
                                              <p:pRg st="1" end="1"/>
                                            </p:txEl>
                                          </p:spTgt>
                                        </p:tgtEl>
                                        <p:attrNameLst>
                                          <p:attrName>style.visibility</p:attrName>
                                        </p:attrNameLst>
                                      </p:cBhvr>
                                      <p:to>
                                        <p:strVal val="visible"/>
                                      </p:to>
                                    </p:set>
                                    <p:animEffect transition="in" filter="checkerboard(across)">
                                      <p:cBhvr>
                                        <p:cTn id="12" dur="500"/>
                                        <p:tgtEl>
                                          <p:spTgt spid="51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blinds(horizontal)">
                                      <p:cBhvr>
                                        <p:cTn id="17" dur="500"/>
                                        <p:tgtEl>
                                          <p:spTgt spid="512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1207"/>
                                        </p:tgtEl>
                                        <p:attrNameLst>
                                          <p:attrName>style.visibility</p:attrName>
                                        </p:attrNameLst>
                                      </p:cBhvr>
                                      <p:to>
                                        <p:strVal val="visible"/>
                                      </p:to>
                                    </p:set>
                                    <p:animEffect transition="in" filter="checkerboard(across)">
                                      <p:cBhvr>
                                        <p:cTn id="22"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uild="p"/>
      <p:bldP spid="5120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duotone>
              <a:schemeClr val="bg1"/>
              <a:srgbClr val="FFFFFF"/>
            </a:duotone>
          </a:blip>
          <a:srcRect/>
          <a:stretch>
            <a:fillRect/>
          </a:stretch>
        </a:blipFill>
        <a:effectLst/>
      </p:bgPr>
    </p:bg>
    <p:spTree>
      <p:nvGrpSpPr>
        <p:cNvPr id="1" name=""/>
        <p:cNvGrpSpPr/>
        <p:nvPr/>
      </p:nvGrpSpPr>
      <p:grpSpPr>
        <a:xfrm>
          <a:off x="0" y="0"/>
          <a:ext cx="0" cy="0"/>
          <a:chOff x="0" y="0"/>
          <a:chExt cx="0" cy="0"/>
        </a:xfrm>
      </p:grpSpPr>
      <p:pic>
        <p:nvPicPr>
          <p:cNvPr id="522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
            <a:ext cx="2724150" cy="16811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632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522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p:cNvSpPr>
            <a:spLocks noRot="1" noChangeArrowheads="1"/>
          </p:cNvSpPr>
          <p:nvPr/>
        </p:nvSpPr>
        <p:spPr bwMode="auto">
          <a:xfrm>
            <a:off x="210457" y="228600"/>
            <a:ext cx="6266543" cy="762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l">
              <a:defRPr/>
            </a:pPr>
            <a:r>
              <a:rPr lang="cs-CZ" sz="3200" dirty="0">
                <a:solidFill>
                  <a:srgbClr val="FFC000"/>
                </a:solidFill>
                <a:effectLst>
                  <a:outerShdw blurRad="38100" dist="38100" dir="2700000" algn="tl">
                    <a:srgbClr val="000000"/>
                  </a:outerShdw>
                </a:effectLst>
              </a:rPr>
              <a:t/>
            </a:r>
            <a:br>
              <a:rPr lang="cs-CZ" sz="3200" dirty="0">
                <a:solidFill>
                  <a:srgbClr val="FFC000"/>
                </a:solidFill>
                <a:effectLst>
                  <a:outerShdw blurRad="38100" dist="38100" dir="2700000" algn="tl">
                    <a:srgbClr val="000000"/>
                  </a:outerShdw>
                </a:effectLst>
              </a:rPr>
            </a:br>
            <a:r>
              <a:rPr lang="cs-CZ" sz="3200" dirty="0" err="1">
                <a:solidFill>
                  <a:srgbClr val="FFC000"/>
                </a:solidFill>
                <a:effectLst>
                  <a:outerShdw blurRad="38100" dist="38100" dir="2700000" algn="tl">
                    <a:srgbClr val="000000"/>
                  </a:outerShdw>
                </a:effectLst>
              </a:rPr>
              <a:t>Podmienky</a:t>
            </a:r>
            <a:r>
              <a:rPr lang="cs-CZ" sz="3200" dirty="0">
                <a:solidFill>
                  <a:srgbClr val="FFC000"/>
                </a:solidFill>
                <a:effectLst>
                  <a:outerShdw blurRad="38100" dist="38100" dir="2700000" algn="tl">
                    <a:srgbClr val="000000"/>
                  </a:outerShdw>
                </a:effectLst>
              </a:rPr>
              <a:t> vzniku </a:t>
            </a:r>
            <a:r>
              <a:rPr lang="cs-CZ" sz="3200" dirty="0" err="1">
                <a:solidFill>
                  <a:srgbClr val="FFC000"/>
                </a:solidFill>
                <a:effectLst>
                  <a:outerShdw blurRad="38100" dist="38100" dir="2700000" algn="tl">
                    <a:srgbClr val="000000"/>
                  </a:outerShdw>
                </a:effectLst>
              </a:rPr>
              <a:t>ozónovej</a:t>
            </a:r>
            <a:r>
              <a:rPr lang="cs-CZ" sz="3200" dirty="0">
                <a:solidFill>
                  <a:srgbClr val="FFC000"/>
                </a:solidFill>
                <a:effectLst>
                  <a:outerShdw blurRad="38100" dist="38100" dir="2700000" algn="tl">
                    <a:srgbClr val="000000"/>
                  </a:outerShdw>
                </a:effectLst>
              </a:rPr>
              <a:t> </a:t>
            </a:r>
            <a:r>
              <a:rPr lang="cs-CZ" sz="3200" dirty="0" err="1">
                <a:solidFill>
                  <a:srgbClr val="FFC000"/>
                </a:solidFill>
                <a:effectLst>
                  <a:outerShdw blurRad="38100" dist="38100" dir="2700000" algn="tl">
                    <a:srgbClr val="000000"/>
                  </a:outerShdw>
                </a:effectLst>
              </a:rPr>
              <a:t>diery</a:t>
            </a:r>
            <a:r>
              <a:rPr lang="cs-CZ" sz="3200" baseline="-25000" dirty="0">
                <a:solidFill>
                  <a:srgbClr val="FFC000"/>
                </a:solidFill>
                <a:effectLst>
                  <a:outerShdw blurRad="38100" dist="38100" dir="2700000" algn="tl">
                    <a:srgbClr val="000000"/>
                  </a:outerShdw>
                </a:effectLst>
              </a:rPr>
              <a:t/>
            </a:r>
            <a:br>
              <a:rPr lang="cs-CZ" sz="3200" baseline="-25000" dirty="0">
                <a:solidFill>
                  <a:srgbClr val="FFC000"/>
                </a:solidFill>
                <a:effectLst>
                  <a:outerShdw blurRad="38100" dist="38100" dir="2700000" algn="tl">
                    <a:srgbClr val="000000"/>
                  </a:outerShdw>
                </a:effectLst>
              </a:rPr>
            </a:br>
            <a:endParaRPr lang="cs-CZ" sz="3200" baseline="-25000" dirty="0">
              <a:solidFill>
                <a:srgbClr val="FFC000"/>
              </a:solidFill>
              <a:effectLst>
                <a:outerShdw blurRad="38100" dist="38100" dir="2700000" algn="tl">
                  <a:srgbClr val="000000"/>
                </a:outerShdw>
              </a:effectLst>
            </a:endParaRPr>
          </a:p>
        </p:txBody>
      </p:sp>
      <p:sp>
        <p:nvSpPr>
          <p:cNvPr id="56325" name="Text Box 5"/>
          <p:cNvSpPr txBox="1">
            <a:spLocks noChangeArrowheads="1"/>
          </p:cNvSpPr>
          <p:nvPr/>
        </p:nvSpPr>
        <p:spPr bwMode="auto">
          <a:xfrm>
            <a:off x="381000" y="1066800"/>
            <a:ext cx="8488363" cy="41862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p>
            <a:pPr algn="l">
              <a:spcAft>
                <a:spcPct val="20000"/>
              </a:spcAft>
              <a:tabLst>
                <a:tab pos="355600" algn="l"/>
              </a:tabLst>
              <a:defRPr/>
            </a:pPr>
            <a:r>
              <a:rPr lang="sk-SK" sz="2800" dirty="0" err="1">
                <a:solidFill>
                  <a:srgbClr val="FFC000"/>
                </a:solidFill>
                <a:effectLst>
                  <a:outerShdw blurRad="38100" dist="38100" dir="2700000" algn="tl">
                    <a:srgbClr val="000000"/>
                  </a:outerShdw>
                </a:effectLst>
              </a:rPr>
              <a:t>denitrifikácia</a:t>
            </a:r>
            <a:r>
              <a:rPr lang="sk-SK" sz="2800" dirty="0">
                <a:solidFill>
                  <a:srgbClr val="FFC000"/>
                </a:solidFill>
                <a:effectLst>
                  <a:outerShdw blurRad="38100" dist="38100" dir="2700000" algn="tl">
                    <a:srgbClr val="000000"/>
                  </a:outerShdw>
                </a:effectLst>
              </a:rPr>
              <a:t>:</a:t>
            </a: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a:t>
            </a:r>
            <a:r>
              <a:rPr lang="sk-SK" sz="2800" dirty="0" err="1">
                <a:solidFill>
                  <a:srgbClr val="FFC000"/>
                </a:solidFill>
                <a:effectLst>
                  <a:outerShdw blurRad="38100" dist="38100" dir="2700000" algn="tl">
                    <a:srgbClr val="000000"/>
                  </a:outerShdw>
                </a:effectLst>
              </a:rPr>
              <a:t>ClO</a:t>
            </a:r>
            <a:r>
              <a:rPr lang="sk-SK" sz="2800" baseline="30000" dirty="0">
                <a:solidFill>
                  <a:srgbClr val="FFC000"/>
                </a:solidFill>
                <a:effectLst>
                  <a:outerShdw blurRad="38100" dist="38100" dir="2700000" algn="tl">
                    <a:srgbClr val="000000"/>
                  </a:outerShdw>
                </a:effectLst>
              </a:rPr>
              <a:t>·</a:t>
            </a:r>
            <a:r>
              <a:rPr lang="sk-SK" sz="2800" dirty="0">
                <a:solidFill>
                  <a:srgbClr val="FFC000"/>
                </a:solidFill>
                <a:effectLst>
                  <a:outerShdw blurRad="38100" dist="38100" dir="2700000" algn="tl">
                    <a:srgbClr val="000000"/>
                  </a:outerShdw>
                </a:effectLst>
              </a:rPr>
              <a:t> + NO</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 + M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ClONO</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 + M</a:t>
            </a: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(M je akákoľvek molekula vzduchu)</a:t>
            </a: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a:t>
            </a:r>
            <a:r>
              <a:rPr lang="sk-SK" sz="2800" dirty="0" err="1">
                <a:solidFill>
                  <a:srgbClr val="FFC000"/>
                </a:solidFill>
                <a:effectLst>
                  <a:outerShdw blurRad="38100" dist="38100" dir="2700000" algn="tl">
                    <a:srgbClr val="000000"/>
                  </a:outerShdw>
                </a:effectLst>
              </a:rPr>
              <a:t>HCl</a:t>
            </a:r>
            <a:r>
              <a:rPr lang="sk-SK" sz="2800" dirty="0">
                <a:solidFill>
                  <a:srgbClr val="FFC000"/>
                </a:solidFill>
                <a:effectLst>
                  <a:outerShdw blurRad="38100" dist="38100" dir="2700000" algn="tl">
                    <a:srgbClr val="000000"/>
                  </a:outerShdw>
                </a:effectLst>
              </a:rPr>
              <a:t> + ClONO</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HNO</a:t>
            </a:r>
            <a:r>
              <a:rPr lang="sk-SK" sz="2800" baseline="-25000" dirty="0">
                <a:solidFill>
                  <a:srgbClr val="FFC000"/>
                </a:solidFill>
                <a:effectLst>
                  <a:outerShdw blurRad="38100" dist="38100" dir="2700000" algn="tl">
                    <a:srgbClr val="000000"/>
                  </a:outerShdw>
                </a:effectLst>
              </a:rPr>
              <a:t>3</a:t>
            </a:r>
            <a:r>
              <a:rPr lang="sk-SK" sz="2800" dirty="0">
                <a:solidFill>
                  <a:srgbClr val="FFC000"/>
                </a:solidFill>
                <a:effectLst>
                  <a:outerShdw blurRad="38100" dist="38100" dir="2700000" algn="tl">
                    <a:srgbClr val="000000"/>
                  </a:outerShdw>
                </a:effectLst>
              </a:rPr>
              <a:t> + Cl</a:t>
            </a:r>
            <a:r>
              <a:rPr lang="sk-SK" sz="2800" baseline="-25000" dirty="0">
                <a:solidFill>
                  <a:srgbClr val="FFC000"/>
                </a:solidFill>
                <a:effectLst>
                  <a:outerShdw blurRad="38100" dist="38100" dir="2700000" algn="tl">
                    <a:srgbClr val="000000"/>
                  </a:outerShdw>
                </a:effectLst>
              </a:rPr>
              <a:t>2</a:t>
            </a: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ClONO</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  + H</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O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HNO</a:t>
            </a:r>
            <a:r>
              <a:rPr lang="sk-SK" sz="2800" baseline="-25000" dirty="0">
                <a:solidFill>
                  <a:srgbClr val="FFC000"/>
                </a:solidFill>
                <a:effectLst>
                  <a:outerShdw blurRad="38100" dist="38100" dir="2700000" algn="tl">
                    <a:srgbClr val="000000"/>
                  </a:outerShdw>
                </a:effectLst>
              </a:rPr>
              <a:t>3</a:t>
            </a:r>
            <a:r>
              <a:rPr lang="sk-SK" sz="2800" dirty="0">
                <a:solidFill>
                  <a:srgbClr val="FFC000"/>
                </a:solidFill>
                <a:effectLst>
                  <a:outerShdw blurRad="38100" dist="38100" dir="2700000" algn="tl">
                    <a:srgbClr val="000000"/>
                  </a:outerShdw>
                </a:effectLst>
              </a:rPr>
              <a:t> + </a:t>
            </a:r>
            <a:r>
              <a:rPr lang="sk-SK" sz="2800" dirty="0" err="1">
                <a:solidFill>
                  <a:srgbClr val="FFC000"/>
                </a:solidFill>
                <a:effectLst>
                  <a:outerShdw blurRad="38100" dist="38100" dir="2700000" algn="tl">
                    <a:srgbClr val="000000"/>
                  </a:outerShdw>
                </a:effectLst>
              </a:rPr>
              <a:t>HOCl</a:t>
            </a:r>
            <a:endParaRPr lang="sk-SK" sz="2800" dirty="0">
              <a:solidFill>
                <a:srgbClr val="FFC000"/>
              </a:solidFill>
              <a:effectLst>
                <a:outerShdw blurRad="38100" dist="38100" dir="2700000" algn="tl">
                  <a:srgbClr val="000000"/>
                </a:outerShdw>
              </a:effectLst>
            </a:endParaRP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a:t>
            </a:r>
            <a:r>
              <a:rPr lang="sk-SK" sz="2800" dirty="0" err="1">
                <a:solidFill>
                  <a:srgbClr val="FFC000"/>
                </a:solidFill>
                <a:effectLst>
                  <a:outerShdw blurRad="38100" dist="38100" dir="2700000" algn="tl">
                    <a:srgbClr val="000000"/>
                  </a:outerShdw>
                </a:effectLst>
              </a:rPr>
              <a:t>HCl</a:t>
            </a:r>
            <a:r>
              <a:rPr lang="sk-SK" sz="2800" dirty="0">
                <a:solidFill>
                  <a:srgbClr val="FFC000"/>
                </a:solidFill>
                <a:effectLst>
                  <a:outerShdw blurRad="38100" dist="38100" dir="2700000" algn="tl">
                    <a:srgbClr val="000000"/>
                  </a:outerShdw>
                </a:effectLst>
              </a:rPr>
              <a:t> + </a:t>
            </a:r>
            <a:r>
              <a:rPr lang="sk-SK" sz="2800" dirty="0" err="1">
                <a:solidFill>
                  <a:srgbClr val="FFC000"/>
                </a:solidFill>
                <a:effectLst>
                  <a:outerShdw blurRad="38100" dist="38100" dir="2700000" algn="tl">
                    <a:srgbClr val="000000"/>
                  </a:outerShdw>
                </a:effectLst>
              </a:rPr>
              <a:t>HOCl</a:t>
            </a:r>
            <a:r>
              <a:rPr lang="sk-SK" sz="2800" dirty="0">
                <a:solidFill>
                  <a:srgbClr val="FFC000"/>
                </a:solidFill>
                <a:effectLst>
                  <a:outerShdw blurRad="38100" dist="38100" dir="2700000" algn="tl">
                    <a:srgbClr val="000000"/>
                  </a:outerShdw>
                </a:effectLst>
              </a:rPr>
              <a:t>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H</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O + Cl</a:t>
            </a:r>
            <a:r>
              <a:rPr lang="sk-SK" sz="2800" baseline="-25000" dirty="0">
                <a:solidFill>
                  <a:srgbClr val="FFC000"/>
                </a:solidFill>
                <a:effectLst>
                  <a:outerShdw blurRad="38100" dist="38100" dir="2700000" algn="tl">
                    <a:srgbClr val="000000"/>
                  </a:outerShdw>
                </a:effectLst>
              </a:rPr>
              <a:t>2</a:t>
            </a: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N</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O</a:t>
            </a:r>
            <a:r>
              <a:rPr lang="sk-SK" sz="2800" baseline="-25000" dirty="0">
                <a:solidFill>
                  <a:srgbClr val="FFC000"/>
                </a:solidFill>
                <a:effectLst>
                  <a:outerShdw blurRad="38100" dist="38100" dir="2700000" algn="tl">
                    <a:srgbClr val="000000"/>
                  </a:outerShdw>
                </a:effectLst>
              </a:rPr>
              <a:t>5</a:t>
            </a:r>
            <a:r>
              <a:rPr lang="sk-SK" sz="2800" dirty="0">
                <a:solidFill>
                  <a:srgbClr val="FFC000"/>
                </a:solidFill>
                <a:effectLst>
                  <a:outerShdw blurRad="38100" dist="38100" dir="2700000" algn="tl">
                    <a:srgbClr val="000000"/>
                  </a:outerShdw>
                </a:effectLst>
              </a:rPr>
              <a:t> + </a:t>
            </a:r>
            <a:r>
              <a:rPr lang="sk-SK" sz="2800" dirty="0" err="1">
                <a:solidFill>
                  <a:srgbClr val="FFC000"/>
                </a:solidFill>
                <a:effectLst>
                  <a:outerShdw blurRad="38100" dist="38100" dir="2700000" algn="tl">
                    <a:srgbClr val="000000"/>
                  </a:outerShdw>
                </a:effectLst>
              </a:rPr>
              <a:t>HCl</a:t>
            </a:r>
            <a:r>
              <a:rPr lang="sk-SK" sz="2800" dirty="0">
                <a:solidFill>
                  <a:srgbClr val="FFC000"/>
                </a:solidFill>
                <a:effectLst>
                  <a:outerShdw blurRad="38100" dist="38100" dir="2700000" algn="tl">
                    <a:srgbClr val="000000"/>
                  </a:outerShdw>
                </a:effectLst>
              </a:rPr>
              <a:t>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HNO</a:t>
            </a:r>
            <a:r>
              <a:rPr lang="sk-SK" sz="2800" baseline="-25000" dirty="0">
                <a:solidFill>
                  <a:srgbClr val="FFC000"/>
                </a:solidFill>
                <a:effectLst>
                  <a:outerShdw blurRad="38100" dist="38100" dir="2700000" algn="tl">
                    <a:srgbClr val="000000"/>
                  </a:outerShdw>
                </a:effectLst>
              </a:rPr>
              <a:t>3</a:t>
            </a:r>
            <a:r>
              <a:rPr lang="sk-SK" sz="2800" dirty="0">
                <a:solidFill>
                  <a:srgbClr val="FFC000"/>
                </a:solidFill>
                <a:effectLst>
                  <a:outerShdw blurRad="38100" dist="38100" dir="2700000" algn="tl">
                    <a:srgbClr val="000000"/>
                  </a:outerShdw>
                </a:effectLst>
              </a:rPr>
              <a:t> + </a:t>
            </a:r>
            <a:r>
              <a:rPr lang="sk-SK" sz="2800" dirty="0" err="1">
                <a:solidFill>
                  <a:srgbClr val="FFC000"/>
                </a:solidFill>
                <a:effectLst>
                  <a:outerShdw blurRad="38100" dist="38100" dir="2700000" algn="tl">
                    <a:srgbClr val="000000"/>
                  </a:outerShdw>
                </a:effectLst>
              </a:rPr>
              <a:t>ClONO</a:t>
            </a:r>
            <a:endParaRPr lang="sk-SK" sz="2800" dirty="0">
              <a:solidFill>
                <a:srgbClr val="FFC000"/>
              </a:solidFill>
              <a:effectLst>
                <a:outerShdw blurRad="38100" dist="38100" dir="2700000" algn="tl">
                  <a:srgbClr val="000000"/>
                </a:outerShdw>
              </a:effectLst>
            </a:endParaRPr>
          </a:p>
          <a:p>
            <a:pPr>
              <a:spcAft>
                <a:spcPct val="10000"/>
              </a:spcAft>
              <a:tabLst>
                <a:tab pos="355600" algn="l"/>
              </a:tabLst>
              <a:defRPr/>
            </a:pPr>
            <a:r>
              <a:rPr lang="sk-SK" sz="2800" dirty="0">
                <a:solidFill>
                  <a:srgbClr val="FFC000"/>
                </a:solidFill>
                <a:effectLst>
                  <a:outerShdw blurRad="38100" dist="38100" dir="2700000" algn="tl">
                    <a:srgbClr val="000000"/>
                  </a:outerShdw>
                </a:effectLst>
              </a:rPr>
              <a:t>	N</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O</a:t>
            </a:r>
            <a:r>
              <a:rPr lang="sk-SK" sz="2800" baseline="-25000" dirty="0">
                <a:solidFill>
                  <a:srgbClr val="FFC000"/>
                </a:solidFill>
                <a:effectLst>
                  <a:outerShdw blurRad="38100" dist="38100" dir="2700000" algn="tl">
                    <a:srgbClr val="000000"/>
                  </a:outerShdw>
                </a:effectLst>
              </a:rPr>
              <a:t>5</a:t>
            </a:r>
            <a:r>
              <a:rPr lang="sk-SK" sz="2800" dirty="0">
                <a:solidFill>
                  <a:srgbClr val="FFC000"/>
                </a:solidFill>
                <a:effectLst>
                  <a:outerShdw blurRad="38100" dist="38100" dir="2700000" algn="tl">
                    <a:srgbClr val="000000"/>
                  </a:outerShdw>
                </a:effectLst>
              </a:rPr>
              <a:t> + H</a:t>
            </a:r>
            <a:r>
              <a:rPr lang="sk-SK" sz="2800" baseline="-25000" dirty="0">
                <a:solidFill>
                  <a:srgbClr val="FFC000"/>
                </a:solidFill>
                <a:effectLst>
                  <a:outerShdw blurRad="38100" dist="38100" dir="2700000" algn="tl">
                    <a:srgbClr val="000000"/>
                  </a:outerShdw>
                </a:effectLst>
              </a:rPr>
              <a:t>2</a:t>
            </a:r>
            <a:r>
              <a:rPr lang="sk-SK" sz="2800" dirty="0">
                <a:solidFill>
                  <a:srgbClr val="FFC000"/>
                </a:solidFill>
                <a:effectLst>
                  <a:outerShdw blurRad="38100" dist="38100" dir="2700000" algn="tl">
                    <a:srgbClr val="000000"/>
                  </a:outerShdw>
                </a:effectLst>
              </a:rPr>
              <a:t>O </a:t>
            </a:r>
            <a:r>
              <a:rPr lang="sk-SK" sz="2800" dirty="0">
                <a:solidFill>
                  <a:srgbClr val="FFC000"/>
                </a:solidFill>
                <a:effectLst>
                  <a:outerShdw blurRad="38100" dist="38100" dir="2700000" algn="tl">
                    <a:srgbClr val="000000"/>
                  </a:outerShdw>
                </a:effectLst>
                <a:sym typeface="Symbol" pitchFamily="18" charset="2"/>
              </a:rPr>
              <a:t></a:t>
            </a:r>
            <a:r>
              <a:rPr lang="sk-SK" sz="2800" dirty="0">
                <a:solidFill>
                  <a:srgbClr val="FFC000"/>
                </a:solidFill>
                <a:effectLst>
                  <a:outerShdw blurRad="38100" dist="38100" dir="2700000" algn="tl">
                    <a:srgbClr val="000000"/>
                  </a:outerShdw>
                </a:effectLst>
              </a:rPr>
              <a:t> 2HNO</a:t>
            </a:r>
            <a:r>
              <a:rPr lang="sk-SK" sz="2800" baseline="-25000" dirty="0">
                <a:solidFill>
                  <a:srgbClr val="FFC000"/>
                </a:solidFill>
                <a:effectLst>
                  <a:outerShdw blurRad="38100" dist="38100" dir="2700000" algn="tl">
                    <a:srgbClr val="000000"/>
                  </a:outerShdw>
                </a:effectLst>
              </a:rPr>
              <a:t>3 </a:t>
            </a:r>
            <a:r>
              <a:rPr lang="sk-SK" sz="2800" dirty="0">
                <a:solidFill>
                  <a:srgbClr val="FFC000"/>
                </a:solidFill>
                <a:effectLst>
                  <a:outerShdw blurRad="38100" dist="38100" dir="2700000" algn="tl">
                    <a:srgbClr val="000000"/>
                  </a:outerShdw>
                </a:effectLst>
              </a:rPr>
              <a:t>(zostáva na časticiach </a:t>
            </a:r>
            <a:r>
              <a:rPr lang="sk-SK" sz="2800" dirty="0" err="1">
                <a:solidFill>
                  <a:srgbClr val="FFC000"/>
                </a:solidFill>
                <a:effectLst>
                  <a:outerShdw blurRad="38100" dist="38100" dir="2700000" algn="tl">
                    <a:srgbClr val="000000"/>
                  </a:outerShdw>
                </a:effectLst>
              </a:rPr>
              <a:t>PSCs</a:t>
            </a:r>
            <a:r>
              <a:rPr lang="sk-SK" sz="2800" dirty="0">
                <a:solidFill>
                  <a:srgbClr val="FFC000"/>
                </a:solidFill>
                <a:effectLst>
                  <a:outerShdw blurRad="38100" dist="38100" dir="2700000" algn="tl">
                    <a:srgbClr val="000000"/>
                  </a:outerShdw>
                </a:effectLst>
              </a:rPr>
              <a:t>)		</a:t>
            </a:r>
            <a:r>
              <a:rPr lang="sk-SK" dirty="0">
                <a:solidFill>
                  <a:srgbClr val="FFC000"/>
                </a:solidFill>
                <a:effectLst>
                  <a:outerShdw blurRad="38100" dist="38100" dir="2700000" algn="tl">
                    <a:srgbClr val="000000"/>
                  </a:outerShdw>
                </a:effectLst>
              </a:rPr>
              <a:t>					</a:t>
            </a:r>
            <a:endParaRPr lang="cs-CZ" dirty="0">
              <a:solidFill>
                <a:srgbClr val="FFC000"/>
              </a:solidFill>
              <a:effectLst>
                <a:outerShdw blurRad="38100" dist="38100" dir="2700000" algn="tl">
                  <a:srgbClr val="000000"/>
                </a:outerShdw>
              </a:effectLst>
            </a:endParaRPr>
          </a:p>
        </p:txBody>
      </p:sp>
      <p:sp>
        <p:nvSpPr>
          <p:cNvPr id="56328" name="AutoShape 8"/>
          <p:cNvSpPr>
            <a:spLocks noChangeArrowheads="1"/>
          </p:cNvSpPr>
          <p:nvPr/>
        </p:nvSpPr>
        <p:spPr bwMode="auto">
          <a:xfrm>
            <a:off x="4038600" y="3200400"/>
            <a:ext cx="990600" cy="990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29" name="AutoShape 9"/>
          <p:cNvSpPr>
            <a:spLocks noChangeArrowheads="1"/>
          </p:cNvSpPr>
          <p:nvPr/>
        </p:nvSpPr>
        <p:spPr bwMode="auto">
          <a:xfrm>
            <a:off x="4648200" y="2286000"/>
            <a:ext cx="990600" cy="990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30" name="Line 10"/>
          <p:cNvSpPr>
            <a:spLocks noChangeShapeType="1"/>
          </p:cNvSpPr>
          <p:nvPr/>
        </p:nvSpPr>
        <p:spPr bwMode="auto">
          <a:xfrm>
            <a:off x="5562600" y="2743200"/>
            <a:ext cx="1371600" cy="1447800"/>
          </a:xfrm>
          <a:prstGeom prst="line">
            <a:avLst/>
          </a:prstGeom>
          <a:noFill/>
          <a:ln w="9525">
            <a:noFill/>
            <a:round/>
            <a:headEnd/>
            <a:tailEnd type="triangle" w="med"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31" name="Line 11"/>
          <p:cNvSpPr>
            <a:spLocks noChangeShapeType="1"/>
          </p:cNvSpPr>
          <p:nvPr/>
        </p:nvSpPr>
        <p:spPr bwMode="auto">
          <a:xfrm>
            <a:off x="5791200" y="2743200"/>
            <a:ext cx="1066800" cy="1295400"/>
          </a:xfrm>
          <a:prstGeom prst="line">
            <a:avLst/>
          </a:prstGeom>
          <a:noFill/>
          <a:ln w="76200">
            <a:solidFill>
              <a:schemeClr val="tx1"/>
            </a:solidFill>
            <a:round/>
            <a:headEnd/>
            <a:tailEnd type="stealth" w="lg"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32" name="Line 12"/>
          <p:cNvSpPr>
            <a:spLocks noChangeShapeType="1"/>
          </p:cNvSpPr>
          <p:nvPr/>
        </p:nvSpPr>
        <p:spPr bwMode="auto">
          <a:xfrm>
            <a:off x="5486400" y="3810000"/>
            <a:ext cx="990600" cy="457200"/>
          </a:xfrm>
          <a:prstGeom prst="line">
            <a:avLst/>
          </a:prstGeom>
          <a:noFill/>
          <a:ln w="76200">
            <a:solidFill>
              <a:schemeClr val="tx1"/>
            </a:solidFill>
            <a:round/>
            <a:headEnd/>
            <a:tailEnd type="stealth" w="lg"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34" name="Rectangle 14"/>
          <p:cNvSpPr>
            <a:spLocks noChangeArrowheads="1"/>
          </p:cNvSpPr>
          <p:nvPr/>
        </p:nvSpPr>
        <p:spPr bwMode="auto">
          <a:xfrm>
            <a:off x="5791200" y="4800600"/>
            <a:ext cx="3048000" cy="990600"/>
          </a:xfrm>
          <a:prstGeom prst="rect">
            <a:avLst/>
          </a:prstGeom>
          <a:solidFill>
            <a:srgbClr val="00FFFF">
              <a:alpha val="31000"/>
            </a:srgbClr>
          </a:solidFill>
          <a:ln w="9525" algn="ctr">
            <a:solidFill>
              <a:srgbClr val="00FFFF"/>
            </a:solidFill>
            <a:prstDash val="sysDot"/>
            <a:miter lim="800000"/>
            <a:headEnd/>
            <a:tailEnd/>
          </a:ln>
          <a:effectLst/>
        </p:spPr>
        <p:txBody>
          <a:bodyPr anchor="ctr"/>
          <a:lstStyle/>
          <a:p>
            <a:pPr algn="ctr">
              <a:defRPr/>
            </a:pPr>
            <a:r>
              <a:rPr lang="sk-SK" sz="2400" dirty="0">
                <a:solidFill>
                  <a:srgbClr val="FFC000"/>
                </a:solidFill>
                <a:effectLst>
                  <a:outerShdw blurRad="38100" dist="38100" dir="2700000" algn="tl">
                    <a:srgbClr val="000000"/>
                  </a:outerShdw>
                </a:effectLst>
              </a:rPr>
              <a:t>Cl</a:t>
            </a:r>
            <a:r>
              <a:rPr lang="sk-SK" sz="2400" baseline="-25000" dirty="0">
                <a:solidFill>
                  <a:srgbClr val="FFC000"/>
                </a:solidFill>
                <a:effectLst>
                  <a:outerShdw blurRad="38100" dist="38100" dir="2700000" algn="tl">
                    <a:srgbClr val="000000"/>
                  </a:outerShdw>
                </a:effectLst>
              </a:rPr>
              <a:t>2</a:t>
            </a:r>
            <a:r>
              <a:rPr lang="sk-SK" sz="2400" dirty="0">
                <a:solidFill>
                  <a:srgbClr val="FFC000"/>
                </a:solidFill>
                <a:effectLst>
                  <a:outerShdw blurRad="38100" dist="38100" dir="2700000" algn="tl">
                    <a:srgbClr val="000000"/>
                  </a:outerShdw>
                </a:effectLst>
              </a:rPr>
              <a:t> + </a:t>
            </a:r>
            <a:r>
              <a:rPr lang="sk-SK" sz="2400" dirty="0" err="1">
                <a:solidFill>
                  <a:srgbClr val="FFC000"/>
                </a:solidFill>
                <a:effectLst>
                  <a:outerShdw blurRad="38100" dist="38100" dir="2700000" algn="tl">
                    <a:srgbClr val="000000"/>
                  </a:outerShdw>
                </a:effectLst>
              </a:rPr>
              <a:t>h.</a:t>
            </a:r>
            <a:r>
              <a:rPr lang="sk-SK" sz="2400" i="1" dirty="0" err="1">
                <a:solidFill>
                  <a:srgbClr val="FFC000"/>
                </a:solidFill>
                <a:effectLst>
                  <a:outerShdw blurRad="38100" dist="38100" dir="2700000" algn="tl">
                    <a:srgbClr val="000000"/>
                  </a:outerShdw>
                </a:effectLst>
                <a:sym typeface="Symbol" pitchFamily="18" charset="2"/>
              </a:rPr>
              <a:t>f</a:t>
            </a:r>
            <a:r>
              <a:rPr lang="sk-SK" sz="2400" dirty="0">
                <a:solidFill>
                  <a:srgbClr val="FFC000"/>
                </a:solidFill>
                <a:effectLst>
                  <a:outerShdw blurRad="38100" dist="38100" dir="2700000" algn="tl">
                    <a:srgbClr val="000000"/>
                  </a:outerShdw>
                </a:effectLst>
              </a:rPr>
              <a:t> </a:t>
            </a:r>
            <a:r>
              <a:rPr lang="sk-SK" sz="2400" dirty="0">
                <a:solidFill>
                  <a:srgbClr val="FFC000"/>
                </a:solidFill>
                <a:effectLst>
                  <a:outerShdw blurRad="38100" dist="38100" dir="2700000" algn="tl">
                    <a:srgbClr val="000000"/>
                  </a:outerShdw>
                </a:effectLst>
                <a:sym typeface="Symbol" pitchFamily="18" charset="2"/>
              </a:rPr>
              <a:t></a:t>
            </a:r>
            <a:r>
              <a:rPr lang="sk-SK" sz="2400" dirty="0">
                <a:solidFill>
                  <a:srgbClr val="FFC000"/>
                </a:solidFill>
                <a:effectLst>
                  <a:outerShdw blurRad="38100" dist="38100" dir="2700000" algn="tl">
                    <a:srgbClr val="000000"/>
                  </a:outerShdw>
                </a:effectLst>
              </a:rPr>
              <a:t> </a:t>
            </a:r>
            <a:r>
              <a:rPr lang="sk-SK" sz="2400" dirty="0" err="1">
                <a:solidFill>
                  <a:srgbClr val="FFC000"/>
                </a:solidFill>
                <a:effectLst>
                  <a:outerShdw blurRad="38100" dist="38100" dir="2700000" algn="tl">
                    <a:srgbClr val="000000"/>
                  </a:outerShdw>
                </a:effectLst>
              </a:rPr>
              <a:t>Cl</a:t>
            </a:r>
            <a:r>
              <a:rPr lang="sk-SK" sz="2400" baseline="30000" dirty="0">
                <a:solidFill>
                  <a:srgbClr val="FFC000"/>
                </a:solidFill>
                <a:effectLst>
                  <a:outerShdw blurRad="38100" dist="38100" dir="2700000" algn="tl">
                    <a:srgbClr val="000000"/>
                  </a:outerShdw>
                </a:effectLst>
              </a:rPr>
              <a:t>·</a:t>
            </a:r>
            <a:r>
              <a:rPr lang="sk-SK" sz="2400" dirty="0">
                <a:solidFill>
                  <a:srgbClr val="FFC000"/>
                </a:solidFill>
                <a:effectLst>
                  <a:outerShdw blurRad="38100" dist="38100" dir="2700000" algn="tl">
                    <a:srgbClr val="000000"/>
                  </a:outerShdw>
                </a:effectLst>
              </a:rPr>
              <a:t> + </a:t>
            </a:r>
            <a:r>
              <a:rPr lang="sk-SK" sz="2400" dirty="0" err="1">
                <a:solidFill>
                  <a:srgbClr val="FFC000"/>
                </a:solidFill>
                <a:effectLst>
                  <a:outerShdw blurRad="38100" dist="38100" dir="2700000" algn="tl">
                    <a:srgbClr val="000000"/>
                  </a:outerShdw>
                </a:effectLst>
              </a:rPr>
              <a:t>Cl</a:t>
            </a:r>
            <a:r>
              <a:rPr lang="sk-SK" sz="2400" baseline="30000" dirty="0">
                <a:solidFill>
                  <a:srgbClr val="FFC000"/>
                </a:solidFill>
                <a:effectLst>
                  <a:outerShdw blurRad="38100" dist="38100" dir="2700000" algn="tl">
                    <a:srgbClr val="000000"/>
                  </a:outerShdw>
                </a:effectLst>
              </a:rPr>
              <a:t>·</a:t>
            </a:r>
          </a:p>
          <a:p>
            <a:pPr algn="ctr">
              <a:defRPr/>
            </a:pPr>
            <a:r>
              <a:rPr lang="sk-SK" sz="2400" dirty="0" err="1">
                <a:solidFill>
                  <a:srgbClr val="FFC000"/>
                </a:solidFill>
                <a:effectLst>
                  <a:outerShdw blurRad="38100" dist="38100" dir="2700000" algn="tl">
                    <a:srgbClr val="000000"/>
                  </a:outerShdw>
                </a:effectLst>
              </a:rPr>
              <a:t>Cl</a:t>
            </a:r>
            <a:r>
              <a:rPr lang="sk-SK" sz="2400" baseline="30000" dirty="0">
                <a:solidFill>
                  <a:srgbClr val="FFC000"/>
                </a:solidFill>
                <a:effectLst>
                  <a:outerShdw blurRad="38100" dist="38100" dir="2700000" algn="tl">
                    <a:srgbClr val="000000"/>
                  </a:outerShdw>
                </a:effectLst>
              </a:rPr>
              <a:t>·</a:t>
            </a:r>
            <a:r>
              <a:rPr lang="sk-SK" sz="2400" dirty="0">
                <a:solidFill>
                  <a:srgbClr val="FFC000"/>
                </a:solidFill>
                <a:effectLst>
                  <a:outerShdw blurRad="38100" dist="38100" dir="2700000" algn="tl">
                    <a:srgbClr val="000000"/>
                  </a:outerShdw>
                </a:effectLst>
              </a:rPr>
              <a:t> + O</a:t>
            </a:r>
            <a:r>
              <a:rPr lang="sk-SK" sz="2400" baseline="-25000" dirty="0">
                <a:solidFill>
                  <a:srgbClr val="FFC000"/>
                </a:solidFill>
                <a:effectLst>
                  <a:outerShdw blurRad="38100" dist="38100" dir="2700000" algn="tl">
                    <a:srgbClr val="000000"/>
                  </a:outerShdw>
                </a:effectLst>
              </a:rPr>
              <a:t>3</a:t>
            </a:r>
            <a:r>
              <a:rPr lang="sk-SK" sz="2400" dirty="0">
                <a:solidFill>
                  <a:srgbClr val="FFC000"/>
                </a:solidFill>
                <a:effectLst>
                  <a:outerShdw blurRad="38100" dist="38100" dir="2700000" algn="tl">
                    <a:srgbClr val="000000"/>
                  </a:outerShdw>
                </a:effectLst>
              </a:rPr>
              <a:t> </a:t>
            </a:r>
            <a:r>
              <a:rPr lang="sk-SK" sz="2400" dirty="0">
                <a:solidFill>
                  <a:srgbClr val="FFC000"/>
                </a:solidFill>
                <a:effectLst>
                  <a:outerShdw blurRad="38100" dist="38100" dir="2700000" algn="tl">
                    <a:srgbClr val="000000"/>
                  </a:outerShdw>
                </a:effectLst>
                <a:sym typeface="Symbol" pitchFamily="18" charset="2"/>
              </a:rPr>
              <a:t></a:t>
            </a:r>
            <a:r>
              <a:rPr lang="sk-SK" sz="2400" dirty="0">
                <a:solidFill>
                  <a:srgbClr val="FFC000"/>
                </a:solidFill>
                <a:effectLst>
                  <a:outerShdw blurRad="38100" dist="38100" dir="2700000" algn="tl">
                    <a:srgbClr val="000000"/>
                  </a:outerShdw>
                </a:effectLst>
              </a:rPr>
              <a:t> </a:t>
            </a:r>
            <a:r>
              <a:rPr lang="sk-SK" sz="2400" dirty="0" err="1">
                <a:solidFill>
                  <a:srgbClr val="FFC000"/>
                </a:solidFill>
                <a:effectLst>
                  <a:outerShdw blurRad="38100" dist="38100" dir="2700000" algn="tl">
                    <a:srgbClr val="000000"/>
                  </a:outerShdw>
                </a:effectLst>
              </a:rPr>
              <a:t>ClO</a:t>
            </a:r>
            <a:r>
              <a:rPr lang="sk-SK" sz="2400" baseline="30000" dirty="0">
                <a:solidFill>
                  <a:srgbClr val="FFC000"/>
                </a:solidFill>
                <a:effectLst>
                  <a:outerShdw blurRad="38100" dist="38100" dir="2700000" algn="tl">
                    <a:srgbClr val="000000"/>
                  </a:outerShdw>
                </a:effectLst>
              </a:rPr>
              <a:t>·</a:t>
            </a:r>
            <a:r>
              <a:rPr lang="sk-SK" sz="2400" dirty="0">
                <a:solidFill>
                  <a:srgbClr val="FFC000"/>
                </a:solidFill>
                <a:effectLst>
                  <a:outerShdw blurRad="38100" dist="38100" dir="2700000" algn="tl">
                    <a:srgbClr val="000000"/>
                  </a:outerShdw>
                </a:effectLst>
              </a:rPr>
              <a:t> + O</a:t>
            </a:r>
            <a:r>
              <a:rPr lang="sk-SK" sz="2400" baseline="-25000" dirty="0">
                <a:solidFill>
                  <a:srgbClr val="FFC000"/>
                </a:solidFill>
                <a:effectLst>
                  <a:outerShdw blurRad="38100" dist="38100" dir="2700000" algn="tl">
                    <a:srgbClr val="000000"/>
                  </a:outerShdw>
                </a:effectLst>
              </a:rPr>
              <a:t>2</a:t>
            </a:r>
            <a:r>
              <a:rPr lang="cs-CZ" sz="2400" dirty="0">
                <a:solidFill>
                  <a:srgbClr val="FFC000"/>
                </a:solidFill>
                <a:effectLst>
                  <a:outerShdw blurRad="38100" dist="38100" dir="2700000" algn="tl">
                    <a:srgbClr val="000000"/>
                  </a:outerShdw>
                </a:effectLst>
              </a:rPr>
              <a:t> </a:t>
            </a:r>
            <a:r>
              <a:rPr lang="cs-CZ" sz="2400" dirty="0">
                <a:solidFill>
                  <a:srgbClr val="FFC000"/>
                </a:solidFill>
                <a:effectLst>
                  <a:outerShdw blurRad="38100" dist="38100" dir="2700000" algn="tl">
                    <a:srgbClr val="000000"/>
                  </a:outerShdw>
                </a:effectLst>
                <a:sym typeface="Symbol" pitchFamily="18" charset="2"/>
              </a:rPr>
              <a:t> </a:t>
            </a:r>
          </a:p>
        </p:txBody>
      </p:sp>
      <p:sp>
        <p:nvSpPr>
          <p:cNvPr id="56336" name="AutoShape 16"/>
          <p:cNvSpPr>
            <a:spLocks noChangeArrowheads="1"/>
          </p:cNvSpPr>
          <p:nvPr/>
        </p:nvSpPr>
        <p:spPr bwMode="auto">
          <a:xfrm>
            <a:off x="7239000" y="2514600"/>
            <a:ext cx="1752600" cy="1676400"/>
          </a:xfrm>
          <a:prstGeom prst="sun">
            <a:avLst>
              <a:gd name="adj" fmla="val 25000"/>
            </a:avLst>
          </a:prstGeom>
          <a:solidFill>
            <a:srgbClr val="FFFF00"/>
          </a:solidFill>
          <a:ln w="9525" algn="ctr">
            <a:solidFill>
              <a:srgbClr val="FFFF00"/>
            </a:solidFill>
            <a:miter lim="800000"/>
            <a:headEnd/>
            <a:tailEnd/>
          </a:ln>
          <a:effectLst/>
        </p:spPr>
        <p:txBody>
          <a:bodyPr wrap="none"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56337" name="AutoShape 17"/>
          <p:cNvSpPr>
            <a:spLocks noChangeArrowheads="1"/>
          </p:cNvSpPr>
          <p:nvPr/>
        </p:nvSpPr>
        <p:spPr bwMode="auto">
          <a:xfrm>
            <a:off x="7010400" y="4953000"/>
            <a:ext cx="1371600" cy="1295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6325">
                                            <p:txEl>
                                              <p:pRg st="0" end="0"/>
                                            </p:txEl>
                                          </p:spTgt>
                                        </p:tgtEl>
                                        <p:attrNameLst>
                                          <p:attrName>style.visibility</p:attrName>
                                        </p:attrNameLst>
                                      </p:cBhvr>
                                      <p:to>
                                        <p:strVal val="visible"/>
                                      </p:to>
                                    </p:set>
                                    <p:animEffect transition="in" filter="checkerboard(across)">
                                      <p:cBhvr>
                                        <p:cTn id="7" dur="500"/>
                                        <p:tgtEl>
                                          <p:spTgt spid="5632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6325">
                                            <p:txEl>
                                              <p:pRg st="1" end="1"/>
                                            </p:txEl>
                                          </p:spTgt>
                                        </p:tgtEl>
                                        <p:attrNameLst>
                                          <p:attrName>style.visibility</p:attrName>
                                        </p:attrNameLst>
                                      </p:cBhvr>
                                      <p:to>
                                        <p:strVal val="visible"/>
                                      </p:to>
                                    </p:set>
                                    <p:animEffect transition="in" filter="checkerboard(across)">
                                      <p:cBhvr>
                                        <p:cTn id="10" dur="500"/>
                                        <p:tgtEl>
                                          <p:spTgt spid="56325">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6325">
                                            <p:txEl>
                                              <p:pRg st="2" end="2"/>
                                            </p:txEl>
                                          </p:spTgt>
                                        </p:tgtEl>
                                        <p:attrNameLst>
                                          <p:attrName>style.visibility</p:attrName>
                                        </p:attrNameLst>
                                      </p:cBhvr>
                                      <p:to>
                                        <p:strVal val="visible"/>
                                      </p:to>
                                    </p:set>
                                    <p:animEffect transition="in" filter="checkerboard(across)">
                                      <p:cBhvr>
                                        <p:cTn id="13" dur="500"/>
                                        <p:tgtEl>
                                          <p:spTgt spid="56325">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6325">
                                            <p:txEl>
                                              <p:pRg st="3" end="3"/>
                                            </p:txEl>
                                          </p:spTgt>
                                        </p:tgtEl>
                                        <p:attrNameLst>
                                          <p:attrName>style.visibility</p:attrName>
                                        </p:attrNameLst>
                                      </p:cBhvr>
                                      <p:to>
                                        <p:strVal val="visible"/>
                                      </p:to>
                                    </p:set>
                                    <p:animEffect transition="in" filter="checkerboard(across)">
                                      <p:cBhvr>
                                        <p:cTn id="16" dur="500"/>
                                        <p:tgtEl>
                                          <p:spTgt spid="56325">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6325">
                                            <p:txEl>
                                              <p:pRg st="4" end="4"/>
                                            </p:txEl>
                                          </p:spTgt>
                                        </p:tgtEl>
                                        <p:attrNameLst>
                                          <p:attrName>style.visibility</p:attrName>
                                        </p:attrNameLst>
                                      </p:cBhvr>
                                      <p:to>
                                        <p:strVal val="visible"/>
                                      </p:to>
                                    </p:set>
                                    <p:animEffect transition="in" filter="checkerboard(across)">
                                      <p:cBhvr>
                                        <p:cTn id="19" dur="500"/>
                                        <p:tgtEl>
                                          <p:spTgt spid="56325">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56325">
                                            <p:txEl>
                                              <p:pRg st="5" end="5"/>
                                            </p:txEl>
                                          </p:spTgt>
                                        </p:tgtEl>
                                        <p:attrNameLst>
                                          <p:attrName>style.visibility</p:attrName>
                                        </p:attrNameLst>
                                      </p:cBhvr>
                                      <p:to>
                                        <p:strVal val="visible"/>
                                      </p:to>
                                    </p:set>
                                    <p:animEffect transition="in" filter="checkerboard(across)">
                                      <p:cBhvr>
                                        <p:cTn id="22" dur="500"/>
                                        <p:tgtEl>
                                          <p:spTgt spid="56325">
                                            <p:txEl>
                                              <p:pRg st="5" end="5"/>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56325">
                                            <p:txEl>
                                              <p:pRg st="6" end="6"/>
                                            </p:txEl>
                                          </p:spTgt>
                                        </p:tgtEl>
                                        <p:attrNameLst>
                                          <p:attrName>style.visibility</p:attrName>
                                        </p:attrNameLst>
                                      </p:cBhvr>
                                      <p:to>
                                        <p:strVal val="visible"/>
                                      </p:to>
                                    </p:set>
                                    <p:animEffect transition="in" filter="checkerboard(across)">
                                      <p:cBhvr>
                                        <p:cTn id="25" dur="500"/>
                                        <p:tgtEl>
                                          <p:spTgt spid="56325">
                                            <p:txEl>
                                              <p:pRg st="6" end="6"/>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56325">
                                            <p:txEl>
                                              <p:pRg st="7" end="7"/>
                                            </p:txEl>
                                          </p:spTgt>
                                        </p:tgtEl>
                                        <p:attrNameLst>
                                          <p:attrName>style.visibility</p:attrName>
                                        </p:attrNameLst>
                                      </p:cBhvr>
                                      <p:to>
                                        <p:strVal val="visible"/>
                                      </p:to>
                                    </p:set>
                                    <p:animEffect transition="in" filter="checkerboard(across)">
                                      <p:cBhvr>
                                        <p:cTn id="28" dur="500"/>
                                        <p:tgtEl>
                                          <p:spTgt spid="56325">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6329"/>
                                        </p:tgtEl>
                                        <p:attrNameLst>
                                          <p:attrName>style.visibility</p:attrName>
                                        </p:attrNameLst>
                                      </p:cBhvr>
                                      <p:to>
                                        <p:strVal val="visible"/>
                                      </p:to>
                                    </p:set>
                                    <p:animEffect transition="in" filter="checkerboard(across)">
                                      <p:cBhvr>
                                        <p:cTn id="33" dur="500"/>
                                        <p:tgtEl>
                                          <p:spTgt spid="563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6328"/>
                                        </p:tgtEl>
                                        <p:attrNameLst>
                                          <p:attrName>style.visibility</p:attrName>
                                        </p:attrNameLst>
                                      </p:cBhvr>
                                      <p:to>
                                        <p:strVal val="visible"/>
                                      </p:to>
                                    </p:set>
                                    <p:animEffect transition="in" filter="checkerboard(across)">
                                      <p:cBhvr>
                                        <p:cTn id="38" dur="500"/>
                                        <p:tgtEl>
                                          <p:spTgt spid="563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56331"/>
                                        </p:tgtEl>
                                        <p:attrNameLst>
                                          <p:attrName>style.visibility</p:attrName>
                                        </p:attrNameLst>
                                      </p:cBhvr>
                                      <p:to>
                                        <p:strVal val="visible"/>
                                      </p:to>
                                    </p:set>
                                    <p:animEffect transition="in" filter="blinds(horizontal)">
                                      <p:cBhvr>
                                        <p:cTn id="43" dur="500"/>
                                        <p:tgtEl>
                                          <p:spTgt spid="56331"/>
                                        </p:tgtEl>
                                      </p:cBhvr>
                                    </p:animEffect>
                                  </p:childTnLst>
                                </p:cTn>
                              </p:par>
                              <p:par>
                                <p:cTn id="44" presetID="3" presetClass="entr" presetSubtype="10" fill="hold" nodeType="withEffect">
                                  <p:stCondLst>
                                    <p:cond delay="0"/>
                                  </p:stCondLst>
                                  <p:childTnLst>
                                    <p:set>
                                      <p:cBhvr>
                                        <p:cTn id="45" dur="1" fill="hold">
                                          <p:stCondLst>
                                            <p:cond delay="0"/>
                                          </p:stCondLst>
                                        </p:cTn>
                                        <p:tgtEl>
                                          <p:spTgt spid="56332"/>
                                        </p:tgtEl>
                                        <p:attrNameLst>
                                          <p:attrName>style.visibility</p:attrName>
                                        </p:attrNameLst>
                                      </p:cBhvr>
                                      <p:to>
                                        <p:strVal val="visible"/>
                                      </p:to>
                                    </p:set>
                                    <p:animEffect transition="in" filter="blinds(horizontal)">
                                      <p:cBhvr>
                                        <p:cTn id="46" dur="500"/>
                                        <p:tgtEl>
                                          <p:spTgt spid="5633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56336"/>
                                        </p:tgtEl>
                                        <p:attrNameLst>
                                          <p:attrName>style.visibility</p:attrName>
                                        </p:attrNameLst>
                                      </p:cBhvr>
                                      <p:to>
                                        <p:strVal val="visible"/>
                                      </p:to>
                                    </p:set>
                                    <p:animEffect transition="in" filter="checkerboard(across)">
                                      <p:cBhvr>
                                        <p:cTn id="51" dur="500"/>
                                        <p:tgtEl>
                                          <p:spTgt spid="5633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56334"/>
                                        </p:tgtEl>
                                        <p:attrNameLst>
                                          <p:attrName>style.visibility</p:attrName>
                                        </p:attrNameLst>
                                      </p:cBhvr>
                                      <p:to>
                                        <p:strVal val="visible"/>
                                      </p:to>
                                    </p:set>
                                    <p:animEffect transition="in" filter="checkerboard(across)">
                                      <p:cBhvr>
                                        <p:cTn id="56" dur="500"/>
                                        <p:tgtEl>
                                          <p:spTgt spid="5633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56337"/>
                                        </p:tgtEl>
                                        <p:attrNameLst>
                                          <p:attrName>style.visibility</p:attrName>
                                        </p:attrNameLst>
                                      </p:cBhvr>
                                      <p:to>
                                        <p:strVal val="visible"/>
                                      </p:to>
                                    </p:set>
                                    <p:animEffect transition="in" filter="checkerboard(across)">
                                      <p:cBhvr>
                                        <p:cTn id="61" dur="500"/>
                                        <p:tgtEl>
                                          <p:spTgt spid="5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build="p"/>
      <p:bldP spid="56334" grpId="0" animBg="1"/>
      <p:bldP spid="563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Grp="1" noRot="1" noChangeArrowheads="1"/>
          </p:cNvSpPr>
          <p:nvPr>
            <p:ph type="ctrTitle"/>
          </p:nvPr>
        </p:nvSpPr>
        <p:spPr>
          <a:xfrm>
            <a:off x="685800" y="533400"/>
            <a:ext cx="7772400" cy="990600"/>
          </a:xfrm>
        </p:spPr>
        <p:txBody>
          <a:bodyPr/>
          <a:lstStyle/>
          <a:p>
            <a:pPr eaLnBrk="1" hangingPunct="1">
              <a:defRPr/>
            </a:pPr>
            <a:r>
              <a:rPr lang="cs-CZ" b="1" dirty="0" smtClean="0">
                <a:solidFill>
                  <a:srgbClr val="FFC000"/>
                </a:solidFill>
                <a:latin typeface="Times New Roman" pitchFamily="18" charset="0"/>
              </a:rPr>
              <a:t>Na základe </a:t>
            </a:r>
            <a:r>
              <a:rPr lang="cs-CZ" b="1" dirty="0" err="1" smtClean="0">
                <a:solidFill>
                  <a:srgbClr val="FFC000"/>
                </a:solidFill>
                <a:latin typeface="Times New Roman" pitchFamily="18" charset="0"/>
              </a:rPr>
              <a:t>vzáj</a:t>
            </a:r>
            <a:r>
              <a:rPr lang="cs-CZ" b="1" dirty="0" smtClean="0">
                <a:solidFill>
                  <a:srgbClr val="FFC000"/>
                </a:solidFill>
                <a:latin typeface="Times New Roman" pitchFamily="18" charset="0"/>
              </a:rPr>
              <a:t>. </a:t>
            </a:r>
            <a:r>
              <a:rPr lang="cs-CZ" b="1" dirty="0" err="1" smtClean="0">
                <a:solidFill>
                  <a:srgbClr val="FFC000"/>
                </a:solidFill>
                <a:latin typeface="Times New Roman" pitchFamily="18" charset="0"/>
              </a:rPr>
              <a:t>pôsobenia</a:t>
            </a:r>
            <a:r>
              <a:rPr lang="cs-CZ" b="1" dirty="0" smtClean="0">
                <a:solidFill>
                  <a:srgbClr val="FFC000"/>
                </a:solidFill>
                <a:latin typeface="Times New Roman" pitchFamily="18" charset="0"/>
              </a:rPr>
              <a:t> atmosféry a zemského povrchu</a:t>
            </a:r>
            <a:r>
              <a:rPr lang="cs-CZ" b="1" dirty="0" smtClean="0">
                <a:solidFill>
                  <a:srgbClr val="FFC000"/>
                </a:solidFill>
              </a:rPr>
              <a:t> </a:t>
            </a:r>
            <a:endParaRPr lang="cs-CZ" sz="2800" b="1" dirty="0" smtClean="0">
              <a:solidFill>
                <a:srgbClr val="FFC000"/>
              </a:solidFill>
              <a:latin typeface="Times New Roman" pitchFamily="18" charset="0"/>
            </a:endParaRPr>
          </a:p>
        </p:txBody>
      </p:sp>
      <p:sp>
        <p:nvSpPr>
          <p:cNvPr id="68613" name="Rectangle 5"/>
          <p:cNvSpPr>
            <a:spLocks noChangeArrowheads="1"/>
          </p:cNvSpPr>
          <p:nvPr/>
        </p:nvSpPr>
        <p:spPr bwMode="auto">
          <a:xfrm>
            <a:off x="914400" y="2060575"/>
            <a:ext cx="7639050" cy="3046413"/>
          </a:xfrm>
          <a:prstGeom prst="rect">
            <a:avLst/>
          </a:prstGeom>
          <a:noFill/>
          <a:ln w="9525" algn="ctr">
            <a:noFill/>
            <a:miter lim="800000"/>
            <a:headEnd/>
            <a:tailEnd/>
          </a:ln>
          <a:effectLst/>
        </p:spPr>
        <p:txBody>
          <a:bodyPr>
            <a:spAutoFit/>
          </a:bodyPr>
          <a:lstStyle/>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a:p>
            <a:pPr>
              <a:tabLst>
                <a:tab pos="3200400" algn="l"/>
              </a:tabLst>
              <a:defRPr/>
            </a:pPr>
            <a:r>
              <a:rPr lang="cs-CZ" sz="2400">
                <a:solidFill>
                  <a:srgbClr val="FFC000"/>
                </a:solidFill>
                <a:effectLst>
                  <a:outerShdw blurRad="38100" dist="38100" dir="2700000" algn="tl">
                    <a:srgbClr val="000000"/>
                  </a:outerShdw>
                </a:effectLst>
                <a:sym typeface="Symbol" pitchFamily="18" charset="2"/>
              </a:rPr>
              <a:t>hraničná vrstva (0 až 1 – 1,5 km)	</a:t>
            </a:r>
          </a:p>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a:p>
            <a:pPr>
              <a:tabLst>
                <a:tab pos="3200400" algn="l"/>
              </a:tabLst>
              <a:defRPr/>
            </a:pPr>
            <a:r>
              <a:rPr lang="cs-CZ" sz="2400">
                <a:solidFill>
                  <a:srgbClr val="FFC000"/>
                </a:solidFill>
                <a:effectLst>
                  <a:outerShdw blurRad="38100" dist="38100" dir="2700000" algn="tl">
                    <a:srgbClr val="000000"/>
                  </a:outerShdw>
                </a:effectLst>
                <a:sym typeface="Symbol" pitchFamily="18" charset="2"/>
              </a:rPr>
              <a:t>voľná atmosféra (nad 1 – 1,5 km)	</a:t>
            </a:r>
          </a:p>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532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304800" y="228600"/>
            <a:ext cx="8488363" cy="854075"/>
          </a:xfrm>
          <a:prstGeom prst="rect">
            <a:avLst/>
          </a:prstGeom>
          <a:noFill/>
          <a:ln w="28575" algn="ctr">
            <a:noFill/>
            <a:miter lim="800000"/>
            <a:headEnd/>
            <a:tailEnd/>
          </a:ln>
          <a:effectLst/>
        </p:spPr>
        <p:txBody>
          <a:bodyPr lIns="0" tIns="0" rIns="0" bIns="0">
            <a:spAutoFit/>
          </a:bodyPr>
          <a:lstStyle/>
          <a:p>
            <a:pPr algn="ctr">
              <a:spcAft>
                <a:spcPct val="20000"/>
              </a:spcAft>
              <a:defRPr/>
            </a:pPr>
            <a:r>
              <a:rPr lang="sk-SK" sz="2800">
                <a:solidFill>
                  <a:srgbClr val="FFC000"/>
                </a:solidFill>
                <a:effectLst>
                  <a:outerShdw blurRad="38100" dist="38100" dir="2700000" algn="tl">
                    <a:srgbClr val="000000"/>
                  </a:outerShdw>
                </a:effectLst>
              </a:rPr>
              <a:t>ClO</a:t>
            </a:r>
            <a:r>
              <a:rPr lang="sk-SK" sz="2800" baseline="30000">
                <a:solidFill>
                  <a:srgbClr val="FFC000"/>
                </a:solidFill>
                <a:effectLst>
                  <a:outerShdw blurRad="38100" dist="38100" dir="2700000" algn="tl">
                    <a:srgbClr val="000000"/>
                  </a:outerShdw>
                </a:effectLst>
              </a:rPr>
              <a:t>·</a:t>
            </a:r>
            <a:r>
              <a:rPr lang="sk-SK" sz="2800">
                <a:solidFill>
                  <a:srgbClr val="FFC000"/>
                </a:solidFill>
                <a:effectLst>
                  <a:outerShdw blurRad="38100" dist="38100" dir="2700000" algn="tl">
                    <a:srgbClr val="000000"/>
                  </a:outerShdw>
                </a:effectLst>
              </a:rPr>
              <a:t> a BrO</a:t>
            </a:r>
            <a:r>
              <a:rPr lang="sk-SK" sz="2800" baseline="30000">
                <a:solidFill>
                  <a:srgbClr val="FFC000"/>
                </a:solidFill>
                <a:effectLst>
                  <a:outerShdw blurRad="38100" dist="38100" dir="2700000" algn="tl">
                    <a:srgbClr val="000000"/>
                  </a:outerShdw>
                </a:effectLst>
              </a:rPr>
              <a:t>·</a:t>
            </a:r>
            <a:r>
              <a:rPr lang="sk-SK">
                <a:solidFill>
                  <a:srgbClr val="FFC000"/>
                </a:solidFill>
                <a:effectLst>
                  <a:outerShdw blurRad="38100" dist="38100" dir="2700000" algn="tl">
                    <a:srgbClr val="000000"/>
                  </a:outerShdw>
                </a:effectLst>
              </a:rPr>
              <a:t> </a:t>
            </a:r>
            <a:r>
              <a:rPr lang="sk-SK" sz="2800">
                <a:solidFill>
                  <a:srgbClr val="FFC000"/>
                </a:solidFill>
                <a:effectLst>
                  <a:outerShdw blurRad="38100" dist="38100" dir="2700000" algn="tl">
                    <a:srgbClr val="000000"/>
                  </a:outerShdw>
                </a:effectLst>
              </a:rPr>
              <a:t>vystupujú katalytických cykloch I. a II. ako katalyzátory</a:t>
            </a:r>
            <a:endParaRPr lang="cs-CZ">
              <a:solidFill>
                <a:srgbClr val="FFC000"/>
              </a:solidFill>
              <a:effectLst>
                <a:outerShdw blurRad="38100" dist="38100" dir="2700000" algn="tl">
                  <a:srgbClr val="000000"/>
                </a:outerShdw>
              </a:effectLst>
            </a:endParaRPr>
          </a:p>
        </p:txBody>
      </p:sp>
      <p:sp>
        <p:nvSpPr>
          <p:cNvPr id="96262" name="Rectangle 6"/>
          <p:cNvSpPr>
            <a:spLocks noChangeArrowheads="1"/>
          </p:cNvSpPr>
          <p:nvPr/>
        </p:nvSpPr>
        <p:spPr bwMode="auto">
          <a:xfrm>
            <a:off x="533400" y="1095375"/>
            <a:ext cx="8077200" cy="4667250"/>
          </a:xfrm>
          <a:prstGeom prst="rect">
            <a:avLst/>
          </a:prstGeom>
          <a:noFill/>
          <a:ln w="9525" algn="ctr">
            <a:noFill/>
            <a:miter lim="800000"/>
            <a:headEnd/>
            <a:tailEnd/>
          </a:ln>
          <a:effectLst/>
        </p:spPr>
        <p:txBody>
          <a:bodyPr anchor="ctr">
            <a:spAutoFit/>
          </a:bodyPr>
          <a:lstStyle/>
          <a:p>
            <a:pPr algn="l">
              <a:tabLst>
                <a:tab pos="288925" algn="l"/>
                <a:tab pos="2305050" algn="ctr"/>
              </a:tabLst>
              <a:defRPr/>
            </a:pPr>
            <a:r>
              <a:rPr lang="cs-CZ" sz="2000">
                <a:solidFill>
                  <a:srgbClr val="FFC000"/>
                </a:solidFill>
                <a:effectLst>
                  <a:outerShdw blurRad="38100" dist="38100" dir="2700000" algn="tl">
                    <a:srgbClr val="000000"/>
                  </a:outerShdw>
                </a:effectLst>
              </a:rPr>
              <a:t>katalytický cyklus I.:</a:t>
            </a:r>
          </a:p>
          <a:p>
            <a:pPr algn="l">
              <a:tabLst>
                <a:tab pos="288925" algn="l"/>
                <a:tab pos="2305050" algn="ctr"/>
              </a:tabLst>
              <a:defRPr/>
            </a:pPr>
            <a:r>
              <a:rPr lang="cs-CZ" sz="2000">
                <a:solidFill>
                  <a:srgbClr val="FFC000"/>
                </a:solidFill>
                <a:effectLst>
                  <a:outerShdw blurRad="38100" dist="38100" dir="2700000" algn="tl">
                    <a:srgbClr val="000000"/>
                  </a:outerShdw>
                </a:effectLst>
              </a:rPr>
              <a:t>	ClO</a:t>
            </a:r>
            <a:r>
              <a:rPr lang="cs-CZ" sz="2000" baseline="30000">
                <a:solidFill>
                  <a:srgbClr val="FFC000"/>
                </a:solidFill>
                <a:effectLst>
                  <a:outerShdw blurRad="38100" dist="38100" dir="2700000" algn="tl">
                    <a:srgbClr val="000000"/>
                  </a:outerShdw>
                </a:effectLst>
              </a:rPr>
              <a:t>·</a:t>
            </a:r>
            <a:r>
              <a:rPr lang="cs-CZ" sz="2000">
                <a:solidFill>
                  <a:srgbClr val="FFC000"/>
                </a:solidFill>
                <a:effectLst>
                  <a:outerShdw blurRad="38100" dist="38100" dir="2700000" algn="tl">
                    <a:srgbClr val="000000"/>
                  </a:outerShdw>
                </a:effectLst>
              </a:rPr>
              <a:t> + ClO</a:t>
            </a:r>
            <a:r>
              <a:rPr lang="cs-CZ" sz="2000" baseline="30000">
                <a:solidFill>
                  <a:srgbClr val="FFC000"/>
                </a:solidFill>
                <a:effectLst>
                  <a:outerShdw blurRad="38100" dist="38100" dir="2700000" algn="tl">
                    <a:srgbClr val="000000"/>
                  </a:outerShdw>
                </a:effectLst>
              </a:rPr>
              <a:t>·</a:t>
            </a:r>
            <a:r>
              <a:rPr lang="cs-CZ" sz="2000">
                <a:solidFill>
                  <a:srgbClr val="FFC000"/>
                </a:solidFill>
                <a:effectLst>
                  <a:outerShdw blurRad="38100" dist="38100" dir="2700000" algn="tl">
                    <a:srgbClr val="000000"/>
                  </a:outerShdw>
                </a:effectLst>
              </a:rPr>
              <a:t> + M </a:t>
            </a:r>
            <a:r>
              <a:rPr lang="cs-CZ" sz="2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rPr>
              <a:t> Cl</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 M</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Cl</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 </a:t>
            </a:r>
            <a:r>
              <a:rPr lang="cs-CZ" sz="2000" i="1">
                <a:solidFill>
                  <a:srgbClr val="FFC000"/>
                </a:solidFill>
                <a:effectLst>
                  <a:outerShdw blurRad="38100" dist="38100" dir="2700000" algn="tl">
                    <a:srgbClr val="000000"/>
                  </a:outerShdw>
                </a:effectLst>
                <a:sym typeface="Symbol" pitchFamily="18" charset="2"/>
              </a:rPr>
              <a:t>h.f</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Cl</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ClO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ClO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 M </a:t>
            </a:r>
            <a:r>
              <a:rPr lang="cs-CZ" sz="2000">
                <a:solidFill>
                  <a:srgbClr val="FFC000"/>
                </a:solidFill>
                <a:effectLst>
                  <a:outerShdw blurRad="38100" dist="38100" dir="2700000" algn="tl">
                    <a:srgbClr val="000000"/>
                  </a:outerShdw>
                </a:effectLst>
              </a:rPr>
              <a:t> Cl</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 M</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2 x (Cl</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3</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2 x (ClO</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sumárne: 	2 O</a:t>
            </a:r>
            <a:r>
              <a:rPr lang="cs-CZ" sz="2000" baseline="-25000">
                <a:solidFill>
                  <a:srgbClr val="FFC000"/>
                </a:solidFill>
                <a:effectLst>
                  <a:outerShdw blurRad="38100" dist="38100" dir="2700000" algn="tl">
                    <a:srgbClr val="000000"/>
                  </a:outerShdw>
                </a:effectLst>
                <a:sym typeface="Symbol" pitchFamily="18" charset="2"/>
              </a:rPr>
              <a:t>3</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3 O</a:t>
            </a:r>
            <a:r>
              <a:rPr lang="cs-CZ" sz="2000" baseline="-25000">
                <a:solidFill>
                  <a:srgbClr val="FFC000"/>
                </a:solidFill>
                <a:effectLst>
                  <a:outerShdw blurRad="38100" dist="38100" dir="2700000" algn="tl">
                    <a:srgbClr val="000000"/>
                  </a:outerShdw>
                </a:effectLst>
                <a:sym typeface="Symbol" pitchFamily="18" charset="2"/>
              </a:rPr>
              <a:t>2</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katalytický cyklus II.:</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ClO</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BrO</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Br</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Cl</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Cl</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3</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ClO</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2</a:t>
            </a:r>
            <a:r>
              <a:rPr lang="cs-CZ" sz="2000">
                <a:solidFill>
                  <a:srgbClr val="FFC000"/>
                </a:solidFill>
                <a:effectLst>
                  <a:outerShdw blurRad="38100" dist="38100" dir="2700000" algn="tl">
                    <a:srgbClr val="000000"/>
                  </a:outerShdw>
                </a:effectLst>
                <a:sym typeface="Symbol" pitchFamily="18" charset="2"/>
              </a:rPr>
              <a:t> </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	Br</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3</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BrO</a:t>
            </a:r>
            <a:r>
              <a:rPr lang="cs-CZ" sz="2000" baseline="30000">
                <a:solidFill>
                  <a:srgbClr val="FFC000"/>
                </a:solidFill>
                <a:effectLst>
                  <a:outerShdw blurRad="38100" dist="38100" dir="2700000" algn="tl">
                    <a:srgbClr val="000000"/>
                  </a:outerShdw>
                </a:effectLst>
                <a:sym typeface="Symbol" pitchFamily="18" charset="2"/>
              </a:rPr>
              <a:t>·</a:t>
            </a:r>
            <a:r>
              <a:rPr lang="cs-CZ" sz="2000">
                <a:solidFill>
                  <a:srgbClr val="FFC000"/>
                </a:solidFill>
                <a:effectLst>
                  <a:outerShdw blurRad="38100" dist="38100" dir="2700000" algn="tl">
                    <a:srgbClr val="000000"/>
                  </a:outerShdw>
                </a:effectLst>
                <a:sym typeface="Symbol" pitchFamily="18" charset="2"/>
              </a:rPr>
              <a:t> + O</a:t>
            </a:r>
            <a:r>
              <a:rPr lang="cs-CZ" sz="2000" baseline="-25000">
                <a:solidFill>
                  <a:srgbClr val="FFC000"/>
                </a:solidFill>
                <a:effectLst>
                  <a:outerShdw blurRad="38100" dist="38100" dir="2700000" algn="tl">
                    <a:srgbClr val="000000"/>
                  </a:outerShdw>
                </a:effectLst>
                <a:sym typeface="Symbol" pitchFamily="18" charset="2"/>
              </a:rPr>
              <a:t>2</a:t>
            </a:r>
          </a:p>
          <a:p>
            <a:pPr algn="l">
              <a:tabLst>
                <a:tab pos="288925" algn="l"/>
                <a:tab pos="2305050" algn="ctr"/>
              </a:tabLst>
              <a:defRPr/>
            </a:pPr>
            <a:r>
              <a:rPr lang="cs-CZ" sz="2000">
                <a:solidFill>
                  <a:srgbClr val="FFC000"/>
                </a:solidFill>
                <a:effectLst>
                  <a:outerShdw blurRad="38100" dist="38100" dir="2700000" algn="tl">
                    <a:srgbClr val="000000"/>
                  </a:outerShdw>
                </a:effectLst>
                <a:sym typeface="Symbol" pitchFamily="18" charset="2"/>
              </a:rPr>
              <a:t>sumárne: 	2 O</a:t>
            </a:r>
            <a:r>
              <a:rPr lang="cs-CZ" sz="2000" baseline="-25000">
                <a:solidFill>
                  <a:srgbClr val="FFC000"/>
                </a:solidFill>
                <a:effectLst>
                  <a:outerShdw blurRad="38100" dist="38100" dir="2700000" algn="tl">
                    <a:srgbClr val="000000"/>
                  </a:outerShdw>
                </a:effectLst>
                <a:sym typeface="Symbol" pitchFamily="18" charset="2"/>
              </a:rPr>
              <a:t>3</a:t>
            </a:r>
            <a:r>
              <a:rPr lang="cs-CZ" sz="2000">
                <a:solidFill>
                  <a:srgbClr val="FFC000"/>
                </a:solidFill>
                <a:effectLst>
                  <a:outerShdw blurRad="38100" dist="38100" dir="2700000" algn="tl">
                    <a:srgbClr val="000000"/>
                  </a:outerShdw>
                </a:effectLst>
                <a:sym typeface="Symbol" pitchFamily="18" charset="2"/>
              </a:rPr>
              <a:t> </a:t>
            </a:r>
            <a:r>
              <a:rPr lang="cs-CZ" sz="2000">
                <a:solidFill>
                  <a:srgbClr val="FFC000"/>
                </a:solidFill>
                <a:effectLst>
                  <a:outerShdw blurRad="38100" dist="38100" dir="2700000" algn="tl">
                    <a:srgbClr val="000000"/>
                  </a:outerShdw>
                </a:effectLst>
              </a:rPr>
              <a:t> 3 O</a:t>
            </a:r>
            <a:r>
              <a:rPr lang="cs-CZ" sz="2000" baseline="-25000">
                <a:solidFill>
                  <a:srgbClr val="FFC000"/>
                </a:solidFill>
                <a:effectLst>
                  <a:outerShdw blurRad="38100" dist="38100" dir="2700000" algn="tl">
                    <a:srgbClr val="000000"/>
                  </a:outerShdw>
                </a:effectLst>
                <a:sym typeface="Symbol" pitchFamily="18" charset="2"/>
              </a:rPr>
              <a:t>2</a:t>
            </a:r>
          </a:p>
        </p:txBody>
      </p:sp>
      <p:grpSp>
        <p:nvGrpSpPr>
          <p:cNvPr id="2" name="Group 8"/>
          <p:cNvGrpSpPr>
            <a:grpSpLocks/>
          </p:cNvGrpSpPr>
          <p:nvPr/>
        </p:nvGrpSpPr>
        <p:grpSpPr bwMode="auto">
          <a:xfrm>
            <a:off x="5410200" y="1828800"/>
            <a:ext cx="3505200" cy="2133600"/>
            <a:chOff x="3408" y="1152"/>
            <a:chExt cx="2208" cy="1344"/>
          </a:xfrm>
        </p:grpSpPr>
        <p:sp>
          <p:nvSpPr>
            <p:cNvPr id="96261" name="Rectangle 5"/>
            <p:cNvSpPr>
              <a:spLocks noChangeArrowheads="1"/>
            </p:cNvSpPr>
            <p:nvPr/>
          </p:nvSpPr>
          <p:spPr bwMode="auto">
            <a:xfrm>
              <a:off x="3408" y="1152"/>
              <a:ext cx="2208" cy="1344"/>
            </a:xfrm>
            <a:prstGeom prst="rect">
              <a:avLst/>
            </a:prstGeom>
            <a:solidFill>
              <a:srgbClr val="00FFFF">
                <a:alpha val="31000"/>
              </a:srgbClr>
            </a:solidFill>
            <a:ln w="9525" algn="ctr">
              <a:solidFill>
                <a:srgbClr val="00FFFF"/>
              </a:solidFill>
              <a:prstDash val="sysDot"/>
              <a:miter lim="800000"/>
              <a:headEnd/>
              <a:tailEnd/>
            </a:ln>
            <a:effectLst/>
          </p:spPr>
          <p:txBody>
            <a:bodyPr anchor="ctr"/>
            <a:lstStyle/>
            <a:p>
              <a:pPr algn="ctr">
                <a:defRPr/>
              </a:pPr>
              <a:endParaRPr lang="sk-SK" sz="2800">
                <a:solidFill>
                  <a:srgbClr val="FFC000"/>
                </a:solidFill>
                <a:effectLst>
                  <a:outerShdw blurRad="38100" dist="38100" dir="2700000" algn="tl">
                    <a:srgbClr val="000000"/>
                  </a:outerShdw>
                </a:effectLst>
              </a:endParaRPr>
            </a:p>
            <a:p>
              <a:pPr algn="ctr">
                <a:defRPr/>
              </a:pPr>
              <a:endParaRPr lang="sk-SK" sz="2800">
                <a:solidFill>
                  <a:srgbClr val="FFC000"/>
                </a:solidFill>
                <a:effectLst>
                  <a:outerShdw blurRad="38100" dist="38100" dir="2700000" algn="tl">
                    <a:srgbClr val="000000"/>
                  </a:outerShdw>
                </a:effectLst>
              </a:endParaRPr>
            </a:p>
            <a:p>
              <a:pPr algn="ctr">
                <a:defRPr/>
              </a:pPr>
              <a:r>
                <a:rPr lang="sk-SK" sz="2800">
                  <a:solidFill>
                    <a:srgbClr val="FFC000"/>
                  </a:solidFill>
                  <a:effectLst>
                    <a:outerShdw blurRad="38100" dist="38100" dir="2700000" algn="tl">
                      <a:srgbClr val="000000"/>
                    </a:outerShdw>
                  </a:effectLst>
                </a:rPr>
                <a:t>2O</a:t>
              </a:r>
              <a:r>
                <a:rPr lang="sk-SK" sz="2800" baseline="-25000">
                  <a:solidFill>
                    <a:srgbClr val="FFC000"/>
                  </a:solidFill>
                  <a:effectLst>
                    <a:outerShdw blurRad="38100" dist="38100" dir="2700000" algn="tl">
                      <a:srgbClr val="000000"/>
                    </a:outerShdw>
                  </a:effectLst>
                </a:rPr>
                <a:t>3</a:t>
              </a:r>
              <a:r>
                <a:rPr lang="sk-SK" sz="2800">
                  <a:solidFill>
                    <a:srgbClr val="FFC000"/>
                  </a:solidFill>
                  <a:effectLst>
                    <a:outerShdw blurRad="38100" dist="38100" dir="2700000" algn="tl">
                      <a:srgbClr val="000000"/>
                    </a:outerShdw>
                  </a:effectLst>
                </a:rPr>
                <a:t> </a:t>
              </a:r>
              <a:r>
                <a:rPr lang="sk-SK" sz="2800">
                  <a:solidFill>
                    <a:srgbClr val="FFC000"/>
                  </a:solidFill>
                  <a:effectLst>
                    <a:outerShdw blurRad="38100" dist="38100" dir="2700000" algn="tl">
                      <a:srgbClr val="000000"/>
                    </a:outerShdw>
                  </a:effectLst>
                  <a:sym typeface="Symbol" pitchFamily="18" charset="2"/>
                </a:rPr>
                <a:t></a:t>
              </a:r>
              <a:r>
                <a:rPr lang="sk-SK" sz="2800">
                  <a:solidFill>
                    <a:srgbClr val="FFC000"/>
                  </a:solidFill>
                  <a:effectLst>
                    <a:outerShdw blurRad="38100" dist="38100" dir="2700000" algn="tl">
                      <a:srgbClr val="000000"/>
                    </a:outerShdw>
                  </a:effectLst>
                </a:rPr>
                <a:t> 3O</a:t>
              </a:r>
              <a:r>
                <a:rPr lang="sk-SK" sz="2800" baseline="-25000">
                  <a:solidFill>
                    <a:srgbClr val="FFC000"/>
                  </a:solidFill>
                  <a:effectLst>
                    <a:outerShdw blurRad="38100" dist="38100" dir="2700000" algn="tl">
                      <a:srgbClr val="000000"/>
                    </a:outerShdw>
                  </a:effectLst>
                </a:rPr>
                <a:t>2</a:t>
              </a:r>
              <a:endParaRPr lang="cs-CZ" sz="2800" baseline="-25000">
                <a:solidFill>
                  <a:srgbClr val="FFC000"/>
                </a:solidFill>
                <a:effectLst>
                  <a:outerShdw blurRad="38100" dist="38100" dir="2700000" algn="tl">
                    <a:srgbClr val="000000"/>
                  </a:outerShdw>
                </a:effectLst>
              </a:endParaRPr>
            </a:p>
          </p:txBody>
        </p:sp>
        <p:sp>
          <p:nvSpPr>
            <p:cNvPr id="96263" name="Rectangle 7"/>
            <p:cNvSpPr>
              <a:spLocks noChangeArrowheads="1"/>
            </p:cNvSpPr>
            <p:nvPr/>
          </p:nvSpPr>
          <p:spPr bwMode="auto">
            <a:xfrm>
              <a:off x="3504" y="1248"/>
              <a:ext cx="2112" cy="785"/>
            </a:xfrm>
            <a:prstGeom prst="rect">
              <a:avLst/>
            </a:prstGeom>
            <a:noFill/>
            <a:ln w="9525" algn="ctr">
              <a:noFill/>
              <a:miter lim="800000"/>
              <a:headEnd/>
              <a:tailEnd/>
            </a:ln>
            <a:effectLst/>
          </p:spPr>
          <p:txBody>
            <a:bodyPr>
              <a:spAutoFit/>
            </a:bodyPr>
            <a:lstStyle/>
            <a:p>
              <a:pPr>
                <a:spcAft>
                  <a:spcPct val="20000"/>
                </a:spcAft>
                <a:defRPr/>
              </a:pPr>
              <a:r>
                <a:rPr lang="sk-SK">
                  <a:solidFill>
                    <a:srgbClr val="FFC000"/>
                  </a:solidFill>
                  <a:effectLst>
                    <a:outerShdw blurRad="38100" dist="38100" dir="2700000" algn="tl">
                      <a:srgbClr val="000000"/>
                    </a:outerShdw>
                  </a:effectLst>
                </a:rPr>
                <a:t>výsledkom katalytických cyklov je vznik dvojatómového kyslíka z ozónu:</a:t>
              </a:r>
            </a:p>
            <a:p>
              <a:pPr>
                <a:spcAft>
                  <a:spcPct val="20000"/>
                </a:spcAft>
                <a:defRPr/>
              </a:pPr>
              <a:endParaRPr lang="sk-SK">
                <a:solidFill>
                  <a:srgbClr val="FFC000"/>
                </a:solidFill>
                <a:effectLst>
                  <a:outerShdw blurRad="38100" dist="38100" dir="2700000" algn="tl">
                    <a:srgbClr val="000000"/>
                  </a:outerShdw>
                </a:effectLst>
              </a:endParaRPr>
            </a:p>
          </p:txBody>
        </p:sp>
      </p:grpSp>
      <p:sp>
        <p:nvSpPr>
          <p:cNvPr id="96265" name="AutoShape 9"/>
          <p:cNvSpPr>
            <a:spLocks noChangeArrowheads="1"/>
          </p:cNvSpPr>
          <p:nvPr/>
        </p:nvSpPr>
        <p:spPr bwMode="auto">
          <a:xfrm>
            <a:off x="1295400" y="1676400"/>
            <a:ext cx="1066800" cy="990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grpSp>
        <p:nvGrpSpPr>
          <p:cNvPr id="3" name="Group 13"/>
          <p:cNvGrpSpPr>
            <a:grpSpLocks/>
          </p:cNvGrpSpPr>
          <p:nvPr/>
        </p:nvGrpSpPr>
        <p:grpSpPr bwMode="auto">
          <a:xfrm>
            <a:off x="2362200" y="2438400"/>
            <a:ext cx="6781800" cy="3429000"/>
            <a:chOff x="1488" y="1536"/>
            <a:chExt cx="4272" cy="2160"/>
          </a:xfrm>
        </p:grpSpPr>
        <p:sp>
          <p:nvSpPr>
            <p:cNvPr id="96266" name="Line 10"/>
            <p:cNvSpPr>
              <a:spLocks noChangeShapeType="1"/>
            </p:cNvSpPr>
            <p:nvPr/>
          </p:nvSpPr>
          <p:spPr bwMode="auto">
            <a:xfrm>
              <a:off x="1488" y="1536"/>
              <a:ext cx="1872" cy="1440"/>
            </a:xfrm>
            <a:prstGeom prst="line">
              <a:avLst/>
            </a:prstGeom>
            <a:noFill/>
            <a:ln w="76200">
              <a:solidFill>
                <a:schemeClr val="tx2"/>
              </a:solidFill>
              <a:round/>
              <a:headEnd/>
              <a:tailEnd type="stealth" w="lg"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96267" name="Text Box 11"/>
            <p:cNvSpPr txBox="1">
              <a:spLocks noChangeArrowheads="1"/>
            </p:cNvSpPr>
            <p:nvPr/>
          </p:nvSpPr>
          <p:spPr bwMode="auto">
            <a:xfrm>
              <a:off x="3216" y="3120"/>
              <a:ext cx="2544" cy="576"/>
            </a:xfrm>
            <a:prstGeom prst="rect">
              <a:avLst/>
            </a:prstGeom>
            <a:noFill/>
            <a:ln w="28575" algn="ctr">
              <a:noFill/>
              <a:miter lim="800000"/>
              <a:headEnd/>
              <a:tailEnd/>
            </a:ln>
            <a:effectLst/>
          </p:spPr>
          <p:txBody>
            <a:bodyPr lIns="0" tIns="0" rIns="0" bIns="0">
              <a:spAutoFit/>
            </a:bodyPr>
            <a:lstStyle/>
            <a:p>
              <a:pPr algn="l">
                <a:spcAft>
                  <a:spcPct val="20000"/>
                </a:spcAft>
                <a:defRPr/>
              </a:pPr>
              <a:r>
                <a:rPr lang="sk-SK" sz="2000">
                  <a:solidFill>
                    <a:srgbClr val="FFC000"/>
                  </a:solidFill>
                  <a:effectLst>
                    <a:outerShdw blurRad="38100" dist="38100" dir="2700000" algn="tl">
                      <a:srgbClr val="000000"/>
                    </a:outerShdw>
                  </a:effectLst>
                </a:rPr>
                <a:t>predpokladá sa, že prvý cyklus je zodpovedný za viac ako 70 % strát ozónu nad Antarktídou</a:t>
              </a:r>
              <a:endParaRPr lang="cs-CZ" sz="2400">
                <a:solidFill>
                  <a:srgbClr val="FFC000"/>
                </a:solidFill>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checkerboard(across)">
                                      <p:cBhvr>
                                        <p:cTn id="7" dur="500"/>
                                        <p:tgtEl>
                                          <p:spTgt spid="96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96265"/>
                                        </p:tgtEl>
                                        <p:attrNameLst>
                                          <p:attrName>style.visibility</p:attrName>
                                        </p:attrNameLst>
                                      </p:cBhvr>
                                      <p:to>
                                        <p:strVal val="visible"/>
                                      </p:to>
                                    </p:set>
                                    <p:animEffect transition="in" filter="checkerboard(across)">
                                      <p:cBhvr>
                                        <p:cTn id="17" dur="500"/>
                                        <p:tgtEl>
                                          <p:spTgt spid="962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10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Rot="1" noChangeArrowheads="1"/>
          </p:cNvSpPr>
          <p:nvPr/>
        </p:nvSpPr>
        <p:spPr bwMode="auto">
          <a:xfrm>
            <a:off x="152400" y="228600"/>
            <a:ext cx="6781800" cy="762000"/>
          </a:xfrm>
          <a:prstGeom prst="rect">
            <a:avLst/>
          </a:prstGeom>
          <a:noFill/>
          <a:ln w="9525">
            <a:noFill/>
            <a:miter lim="800000"/>
            <a:headEnd/>
            <a:tailEnd/>
          </a:ln>
          <a:effectLst/>
        </p:spPr>
        <p:txBody>
          <a:bodyPr anchor="ctr"/>
          <a:lstStyle/>
          <a:p>
            <a:pPr algn="l">
              <a:defRPr/>
            </a:pPr>
            <a:r>
              <a:rPr lang="sk-SK" sz="3200">
                <a:solidFill>
                  <a:srgbClr val="FFC000"/>
                </a:solidFill>
                <a:effectLst>
                  <a:outerShdw blurRad="38100" dist="38100" dir="2700000" algn="tl">
                    <a:srgbClr val="000000"/>
                  </a:outerShdw>
                </a:effectLst>
              </a:rPr>
              <a:t>Deštrukcia ozónovej vrstvy Zeme</a:t>
            </a:r>
            <a:endParaRPr lang="cs-CZ" sz="3200">
              <a:solidFill>
                <a:srgbClr val="FFC000"/>
              </a:solidFill>
              <a:effectLst>
                <a:outerShdw blurRad="38100" dist="38100" dir="2700000" algn="tl">
                  <a:srgbClr val="000000"/>
                </a:outerShdw>
              </a:effectLst>
            </a:endParaRPr>
          </a:p>
        </p:txBody>
      </p:sp>
      <p:grpSp>
        <p:nvGrpSpPr>
          <p:cNvPr id="2" name="Organization Chart 5"/>
          <p:cNvGrpSpPr>
            <a:grpSpLocks/>
          </p:cNvGrpSpPr>
          <p:nvPr/>
        </p:nvGrpSpPr>
        <p:grpSpPr bwMode="auto">
          <a:xfrm>
            <a:off x="762000" y="914400"/>
            <a:ext cx="7620000" cy="4648200"/>
            <a:chOff x="1152" y="1309"/>
            <a:chExt cx="1872" cy="1410"/>
          </a:xfrm>
        </p:grpSpPr>
        <p:cxnSp>
          <p:nvCxnSpPr>
            <p:cNvPr id="1028" name="_s1028"/>
            <p:cNvCxnSpPr>
              <a:cxnSpLocks noChangeShapeType="1"/>
              <a:stCxn id="7" idx="0"/>
              <a:endCxn id="5" idx="2"/>
            </p:cNvCxnSpPr>
            <p:nvPr/>
          </p:nvCxnSpPr>
          <p:spPr bwMode="auto">
            <a:xfrm rot="16200000">
              <a:off x="2529" y="2354"/>
              <a:ext cx="128" cy="1"/>
            </a:xfrm>
            <a:prstGeom prst="straightConnector1">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cxnSp>
        <p:cxnSp>
          <p:nvCxnSpPr>
            <p:cNvPr id="1029" name="_s1029"/>
            <p:cNvCxnSpPr>
              <a:cxnSpLocks noChangeShapeType="1"/>
              <a:stCxn id="6" idx="0"/>
              <a:endCxn id="4" idx="2"/>
            </p:cNvCxnSpPr>
            <p:nvPr/>
          </p:nvCxnSpPr>
          <p:spPr bwMode="auto">
            <a:xfrm rot="16200000">
              <a:off x="1517" y="2358"/>
              <a:ext cx="136" cy="1"/>
            </a:xfrm>
            <a:prstGeom prst="straightConnector1">
              <a:avLst/>
            </a:prstGeom>
            <a:noFill/>
            <a:ln w="28575">
              <a:solidFill>
                <a:schemeClr val="tx1"/>
              </a:solidFill>
              <a:round/>
              <a:headEnd type="stealth" w="lg" len="lg"/>
              <a:tailEnd/>
            </a:ln>
            <a:extLst>
              <a:ext uri="{909E8E84-426E-40DD-AFC4-6F175D3DCCD1}">
                <a14:hiddenFill xmlns:a14="http://schemas.microsoft.com/office/drawing/2010/main">
                  <a:noFill/>
                </a14:hiddenFill>
              </a:ext>
            </a:extLst>
          </p:spPr>
        </p:cxnSp>
        <p:cxnSp>
          <p:nvCxnSpPr>
            <p:cNvPr id="1030" name="_s1030"/>
            <p:cNvCxnSpPr>
              <a:cxnSpLocks noChangeShapeType="1"/>
              <a:stCxn id="5" idx="0"/>
              <a:endCxn id="3" idx="2"/>
            </p:cNvCxnSpPr>
            <p:nvPr/>
          </p:nvCxnSpPr>
          <p:spPr bwMode="auto">
            <a:xfrm rot="5400000" flipH="1">
              <a:off x="2272" y="1649"/>
              <a:ext cx="136" cy="504"/>
            </a:xfrm>
            <a:prstGeom prst="bentConnector3">
              <a:avLst>
                <a:gd name="adj1" fmla="val 25625"/>
              </a:avLst>
            </a:prstGeom>
            <a:noFill/>
            <a:ln w="28575">
              <a:solidFill>
                <a:schemeClr val="tx1"/>
              </a:solidFill>
              <a:miter lim="800000"/>
              <a:headEnd type="stealth" w="lg" len="lg"/>
              <a:tailEnd/>
            </a:ln>
            <a:extLst>
              <a:ext uri="{909E8E84-426E-40DD-AFC4-6F175D3DCCD1}">
                <a14:hiddenFill xmlns:a14="http://schemas.microsoft.com/office/drawing/2010/main">
                  <a:noFill/>
                </a14:hiddenFill>
              </a:ext>
            </a:extLst>
          </p:spPr>
        </p:cxnSp>
        <p:cxnSp>
          <p:nvCxnSpPr>
            <p:cNvPr id="1031" name="_s1031"/>
            <p:cNvCxnSpPr>
              <a:cxnSpLocks noChangeShapeType="1"/>
              <a:stCxn id="4" idx="0"/>
              <a:endCxn id="3" idx="2"/>
            </p:cNvCxnSpPr>
            <p:nvPr/>
          </p:nvCxnSpPr>
          <p:spPr bwMode="auto">
            <a:xfrm rot="16200000">
              <a:off x="1768" y="1649"/>
              <a:ext cx="136" cy="504"/>
            </a:xfrm>
            <a:prstGeom prst="bentConnector3">
              <a:avLst>
                <a:gd name="adj1" fmla="val 25625"/>
              </a:avLst>
            </a:prstGeom>
            <a:noFill/>
            <a:ln w="28575">
              <a:solidFill>
                <a:schemeClr val="tx1"/>
              </a:solidFill>
              <a:miter lim="800000"/>
              <a:headEnd type="stealth" w="lg" len="lg"/>
              <a:tailEnd/>
            </a:ln>
            <a:extLst>
              <a:ext uri="{909E8E84-426E-40DD-AFC4-6F175D3DCCD1}">
                <a14:hiddenFill xmlns:a14="http://schemas.microsoft.com/office/drawing/2010/main">
                  <a:noFill/>
                </a14:hiddenFill>
              </a:ext>
            </a:extLst>
          </p:spPr>
        </p:cxnSp>
        <p:sp>
          <p:nvSpPr>
            <p:cNvPr id="3" name="_s1032"/>
            <p:cNvSpPr>
              <a:spLocks noChangeArrowheads="1"/>
            </p:cNvSpPr>
            <p:nvPr/>
          </p:nvSpPr>
          <p:spPr bwMode="auto">
            <a:xfrm>
              <a:off x="1656" y="1541"/>
              <a:ext cx="865" cy="288"/>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28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ROZKLAD OZÓNU</a:t>
              </a:r>
              <a:endParaRPr kumimoji="0" lang="cs-CZ" sz="28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endParaRPr>
            </a:p>
          </p:txBody>
        </p:sp>
        <p:sp>
          <p:nvSpPr>
            <p:cNvPr id="4" name="_s1033"/>
            <p:cNvSpPr>
              <a:spLocks noChangeArrowheads="1"/>
            </p:cNvSpPr>
            <p:nvPr/>
          </p:nvSpPr>
          <p:spPr bwMode="auto">
            <a:xfrm>
              <a:off x="1152" y="1973"/>
              <a:ext cx="864" cy="314"/>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sym typeface="Symbol" pitchFamily="18" charset="2"/>
                </a:rPr>
                <a:t>(</a:t>
              </a:r>
              <a:r>
                <a:rPr kumimoji="0" lang="el-GR"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sym typeface="Symbol" pitchFamily="18" charset="2"/>
                </a:rPr>
                <a:t>λ</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sym typeface="Symbol" pitchFamily="18" charset="2"/>
                </a:rPr>
                <a:t> </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&lt; 1140 nm)</a:t>
              </a:r>
              <a: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b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b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3</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 h.</a:t>
              </a:r>
              <a:r>
                <a:rPr kumimoji="0" lang="sk-SK" sz="2400" b="1" i="1"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f</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2</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 O</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3</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 O </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2</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2</a:t>
              </a:r>
              <a:endParaRPr kumimoji="0" lang="cs-CZ"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endParaRPr>
            </a:p>
          </p:txBody>
        </p:sp>
        <p:sp>
          <p:nvSpPr>
            <p:cNvPr id="5" name="_s1034"/>
            <p:cNvSpPr>
              <a:spLocks noChangeArrowheads="1"/>
            </p:cNvSpPr>
            <p:nvPr/>
          </p:nvSpPr>
          <p:spPr bwMode="auto">
            <a:xfrm>
              <a:off x="2160" y="1973"/>
              <a:ext cx="864" cy="314"/>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X +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3</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OX +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rPr>
                <a:t>2</a:t>
              </a:r>
              <a: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rPr>
                <a:t>OX + O</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rPr>
                <a:t> </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sym typeface="Symbol" pitchFamily="18" charset="2"/>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rPr>
                <a:t> O</a:t>
              </a:r>
              <a:r>
                <a:rPr kumimoji="0" lang="sk-SK" sz="2400" b="1" i="0" u="none" strike="noStrike" cap="none" normalizeH="0" baseline="-25000" smtClean="0">
                  <a:ln>
                    <a:noFill/>
                  </a:ln>
                  <a:solidFill>
                    <a:srgbClr val="FFC000"/>
                  </a:solidFill>
                  <a:effectLst>
                    <a:outerShdw blurRad="38100" dist="38100" dir="2700000" algn="tl">
                      <a:srgbClr val="C0C0C0"/>
                    </a:outerShdw>
                  </a:effectLst>
                  <a:latin typeface="Times New Roman" pitchFamily="18" charset="0"/>
                  <a:cs typeface="Times New Roman" pitchFamily="18" charset="0"/>
                </a:rPr>
                <a:t>2</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cs typeface="Times New Roman" pitchFamily="18" charset="0"/>
                </a:rPr>
                <a:t> + X</a:t>
              </a:r>
              <a: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X = H</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OH</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Cl</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r>
                <a:rPr kumimoji="0" lang="sk-SK"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 Br</a:t>
              </a:r>
              <a:r>
                <a:rPr kumimoji="0" lang="sk-SK"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rPr>
                <a:t>·</a:t>
              </a:r>
              <a:endParaRPr kumimoji="0" lang="cs-CZ" sz="2400" b="1" i="0" u="none" strike="noStrike" cap="none" normalizeH="0" baseline="30000" smtClean="0">
                <a:ln>
                  <a:noFill/>
                </a:ln>
                <a:solidFill>
                  <a:srgbClr val="FFC000"/>
                </a:solidFill>
                <a:effectLst>
                  <a:outerShdw blurRad="38100" dist="38100" dir="2700000" algn="tl">
                    <a:srgbClr val="C0C0C0"/>
                  </a:outerShdw>
                </a:effectLst>
                <a:latin typeface="Times New Roman" pitchFamily="18" charset="0"/>
              </a:endParaRPr>
            </a:p>
          </p:txBody>
        </p:sp>
        <p:sp>
          <p:nvSpPr>
            <p:cNvPr id="6" name="_s1035"/>
            <p:cNvSpPr>
              <a:spLocks noChangeArrowheads="1"/>
            </p:cNvSpPr>
            <p:nvPr/>
          </p:nvSpPr>
          <p:spPr bwMode="auto">
            <a:xfrm>
              <a:off x="1152" y="2431"/>
              <a:ext cx="864" cy="288"/>
            </a:xfrm>
            <a:prstGeom prst="roundRect">
              <a:avLst>
                <a:gd name="adj" fmla="val 16667"/>
              </a:avLst>
            </a:prstGeom>
            <a:noFill/>
            <a:ln w="2857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výrazné zoslabenie toku </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slnečného UV žiarenia</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absorpcia energie, </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vzrast teploty v stratosfére</a:t>
              </a:r>
              <a:r>
                <a:rPr kumimoji="0" lang="cs-CZ"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rPr>
                <a:t> </a:t>
              </a:r>
              <a:endParaRPr kumimoji="0" lang="el-GR" sz="24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sym typeface="Symbol" pitchFamily="18" charset="2"/>
              </a:endParaRPr>
            </a:p>
          </p:txBody>
        </p:sp>
        <p:sp>
          <p:nvSpPr>
            <p:cNvPr id="7" name="_s1036"/>
            <p:cNvSpPr>
              <a:spLocks noChangeArrowheads="1"/>
            </p:cNvSpPr>
            <p:nvPr/>
          </p:nvSpPr>
          <p:spPr bwMode="auto">
            <a:xfrm>
              <a:off x="2160" y="2431"/>
              <a:ext cx="864" cy="288"/>
            </a:xfrm>
            <a:prstGeom prst="roundRect">
              <a:avLst>
                <a:gd name="adj" fmla="val 16667"/>
              </a:avLst>
            </a:prstGeom>
            <a:noFill/>
            <a:ln w="76200" algn="ctr">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nárast koncentrácie </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chlóru a brómu v atmosfére </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spôsobuje úbytok ozónu</a:t>
              </a:r>
            </a:p>
            <a:p>
              <a:pPr marL="0" marR="0" lvl="0" indent="0" algn="ctr" defTabSz="914400" rtl="0" eaLnBrk="1" fontAlgn="base" latinLnBrk="0" hangingPunct="1">
                <a:lnSpc>
                  <a:spcPct val="80000"/>
                </a:lnSpc>
                <a:spcBef>
                  <a:spcPct val="0"/>
                </a:spcBef>
                <a:spcAft>
                  <a:spcPct val="0"/>
                </a:spcAft>
                <a:buClrTx/>
                <a:buSzTx/>
                <a:buFontTx/>
                <a:buNone/>
                <a:tabLst/>
              </a:pPr>
              <a:r>
                <a:rPr kumimoji="0" lang="sk-SK"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rPr>
                <a:t>katalytickými reakciami</a:t>
              </a:r>
              <a:endParaRPr kumimoji="0" lang="cs-CZ" sz="2000" b="1" i="0" u="none" strike="noStrike" cap="none" normalizeH="0" baseline="0" smtClean="0">
                <a:ln>
                  <a:noFill/>
                </a:ln>
                <a:solidFill>
                  <a:srgbClr val="FFC000"/>
                </a:solidFill>
                <a:effectLst>
                  <a:outerShdw blurRad="38100" dist="38100" dir="2700000" algn="tl">
                    <a:srgbClr val="C0C0C0"/>
                  </a:outerShdw>
                </a:effectLst>
                <a:latin typeface="Times New Roman" pitchFamily="18" charset="0"/>
              </a:endParaRPr>
            </a:p>
          </p:txBody>
        </p:sp>
      </p:grpSp>
      <p:sp>
        <p:nvSpPr>
          <p:cNvPr id="61456" name="AutoShape 16"/>
          <p:cNvSpPr>
            <a:spLocks noChangeArrowheads="1"/>
          </p:cNvSpPr>
          <p:nvPr/>
        </p:nvSpPr>
        <p:spPr bwMode="auto">
          <a:xfrm>
            <a:off x="7200900" y="2781300"/>
            <a:ext cx="914400" cy="9144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alpha val="48000"/>
            </a:srgbClr>
          </a:solidFill>
          <a:ln w="28575" algn="ctr">
            <a:noFill/>
            <a:round/>
            <a:headEnd/>
            <a:tailEnd/>
          </a:ln>
          <a:effectLst/>
        </p:spPr>
        <p:txBody>
          <a:bodyPr wrap="none" lIns="0" tIns="0" rIns="0" bIns="0" anchor="ctr"/>
          <a:lstStyle/>
          <a:p>
            <a:pPr>
              <a:defRPr/>
            </a:pPr>
            <a:endParaRPr lang="en-US">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38200"/>
            <a:ext cx="3543300" cy="237331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349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p:txBody>
      </p:sp>
      <p:pic>
        <p:nvPicPr>
          <p:cNvPr id="5427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Rot="1" noChangeArrowheads="1"/>
          </p:cNvSpPr>
          <p:nvPr/>
        </p:nvSpPr>
        <p:spPr bwMode="auto">
          <a:xfrm>
            <a:off x="304800" y="2286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63493" name="Line 5"/>
          <p:cNvSpPr>
            <a:spLocks noChangeShapeType="1"/>
          </p:cNvSpPr>
          <p:nvPr/>
        </p:nvSpPr>
        <p:spPr bwMode="auto">
          <a:xfrm>
            <a:off x="5562600" y="2743200"/>
            <a:ext cx="1371600" cy="1447800"/>
          </a:xfrm>
          <a:prstGeom prst="line">
            <a:avLst/>
          </a:prstGeom>
          <a:noFill/>
          <a:ln w="9525">
            <a:noFill/>
            <a:round/>
            <a:headEnd/>
            <a:tailEnd type="triangle" w="med"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sp>
        <p:nvSpPr>
          <p:cNvPr id="63495" name="Rectangle 7"/>
          <p:cNvSpPr>
            <a:spLocks noChangeArrowheads="1"/>
          </p:cNvSpPr>
          <p:nvPr/>
        </p:nvSpPr>
        <p:spPr bwMode="auto">
          <a:xfrm>
            <a:off x="228600" y="381000"/>
            <a:ext cx="8153400" cy="457200"/>
          </a:xfrm>
          <a:prstGeom prst="rect">
            <a:avLst/>
          </a:prstGeom>
          <a:noFill/>
          <a:ln w="9525" algn="ctr">
            <a:noFill/>
            <a:miter lim="800000"/>
            <a:headEnd/>
            <a:tailEnd/>
          </a:ln>
          <a:effectLst/>
        </p:spPr>
        <p:txBody>
          <a:bodyPr anchor="ctr">
            <a:spAutoFit/>
          </a:bodyPr>
          <a:lstStyle/>
          <a:p>
            <a:pPr algn="l">
              <a:spcAft>
                <a:spcPct val="0"/>
              </a:spcAft>
              <a:tabLst>
                <a:tab pos="4800600" algn="l"/>
              </a:tabLst>
              <a:defRPr/>
            </a:pPr>
            <a:r>
              <a:rPr lang="cs-CZ" sz="2400">
                <a:solidFill>
                  <a:srgbClr val="FFC000"/>
                </a:solidFill>
                <a:effectLst>
                  <a:outerShdw blurRad="38100" dist="38100" dir="2700000" algn="tl">
                    <a:srgbClr val="000000"/>
                  </a:outerShdw>
                </a:effectLst>
              </a:rPr>
              <a:t>Nobelova cena za chémiu 1995: 	prof. </a:t>
            </a:r>
            <a:r>
              <a:rPr lang="sk-SK" sz="2400">
                <a:solidFill>
                  <a:srgbClr val="FFC000"/>
                </a:solidFill>
                <a:effectLst>
                  <a:outerShdw blurRad="38100" dist="38100" dir="2700000" algn="tl">
                    <a:srgbClr val="000000"/>
                  </a:outerShdw>
                </a:effectLst>
              </a:rPr>
              <a:t>Paul Crutzen </a:t>
            </a:r>
            <a:endParaRPr lang="cs-CZ" sz="2400">
              <a:solidFill>
                <a:srgbClr val="FFC000"/>
              </a:solidFill>
              <a:effectLst>
                <a:outerShdw blurRad="38100" dist="38100" dir="2700000" algn="tl">
                  <a:srgbClr val="000000"/>
                </a:outerShdw>
              </a:effectLst>
            </a:endParaRPr>
          </a:p>
        </p:txBody>
      </p:sp>
      <p:sp>
        <p:nvSpPr>
          <p:cNvPr id="63496" name="Rectangle 8"/>
          <p:cNvSpPr>
            <a:spLocks noChangeArrowheads="1"/>
          </p:cNvSpPr>
          <p:nvPr/>
        </p:nvSpPr>
        <p:spPr bwMode="auto">
          <a:xfrm>
            <a:off x="457200" y="1355725"/>
            <a:ext cx="4800600" cy="3384550"/>
          </a:xfrm>
          <a:prstGeom prst="rect">
            <a:avLst/>
          </a:prstGeom>
          <a:noFill/>
          <a:ln w="9525" algn="ctr">
            <a:noFill/>
            <a:miter lim="800000"/>
            <a:headEnd/>
            <a:tailEnd/>
          </a:ln>
          <a:effectLst/>
        </p:spPr>
        <p:txBody>
          <a:bodyPr anchor="ctr">
            <a:spAutoFit/>
          </a:bodyPr>
          <a:lstStyle/>
          <a:p>
            <a:pPr algn="l">
              <a:defRPr/>
            </a:pPr>
            <a:r>
              <a:rPr lang="sk-SK" sz="2000">
                <a:solidFill>
                  <a:srgbClr val="FFC000"/>
                </a:solidFill>
                <a:effectLst>
                  <a:outerShdw blurRad="38100" dist="38100" dir="2700000" algn="tl">
                    <a:srgbClr val="000000"/>
                  </a:outerShdw>
                </a:effectLst>
              </a:rPr>
              <a:t>Professor Paul Crutzen, Max-Planck Institute for Chemistry, Mainz, Germany (Dutch citizen) </a:t>
            </a:r>
          </a:p>
          <a:p>
            <a:pPr algn="l">
              <a:defRPr/>
            </a:pPr>
            <a:r>
              <a:rPr lang="sk-SK" sz="2000">
                <a:solidFill>
                  <a:srgbClr val="FFC000"/>
                </a:solidFill>
                <a:effectLst>
                  <a:outerShdw blurRad="38100" dist="38100" dir="2700000" algn="tl">
                    <a:srgbClr val="000000"/>
                  </a:outerShdw>
                </a:effectLst>
              </a:rPr>
              <a:t>Professor Mario Molina, Department of Earth, Atmospheric and Planetary Sciences and Department of Chemistry, MIT, Cambridge, MA, USA</a:t>
            </a:r>
          </a:p>
          <a:p>
            <a:pPr algn="l">
              <a:defRPr/>
            </a:pPr>
            <a:r>
              <a:rPr lang="sk-SK" sz="2000">
                <a:solidFill>
                  <a:srgbClr val="FFC000"/>
                </a:solidFill>
                <a:effectLst>
                  <a:outerShdw blurRad="38100" dist="38100" dir="2700000" algn="tl">
                    <a:srgbClr val="000000"/>
                  </a:outerShdw>
                </a:effectLst>
              </a:rPr>
              <a:t>Professor F. Sherwood Rowland Department of Chemistry, University of California, Irvine, CA, USA</a:t>
            </a:r>
            <a:endParaRPr lang="cs-CZ" sz="2000">
              <a:solidFill>
                <a:srgbClr val="FFC000"/>
              </a:solidFill>
              <a:effectLst>
                <a:outerShdw blurRad="38100" dist="38100" dir="2700000" algn="tl">
                  <a:srgbClr val="000000"/>
                </a:outerShdw>
              </a:effectLst>
            </a:endParaRPr>
          </a:p>
        </p:txBody>
      </p:sp>
      <p:sp>
        <p:nvSpPr>
          <p:cNvPr id="63497" name="Rectangle 9"/>
          <p:cNvSpPr>
            <a:spLocks noChangeArrowheads="1"/>
          </p:cNvSpPr>
          <p:nvPr/>
        </p:nvSpPr>
        <p:spPr bwMode="auto">
          <a:xfrm>
            <a:off x="990600" y="5105400"/>
            <a:ext cx="7696200" cy="457200"/>
          </a:xfrm>
          <a:prstGeom prst="rect">
            <a:avLst/>
          </a:prstGeom>
          <a:solidFill>
            <a:srgbClr val="00FFFF">
              <a:alpha val="31000"/>
            </a:srgbClr>
          </a:solidFill>
          <a:ln w="9525" algn="ctr">
            <a:solidFill>
              <a:srgbClr val="00FFFF"/>
            </a:solidFill>
            <a:prstDash val="sysDot"/>
            <a:miter lim="800000"/>
            <a:headEnd/>
            <a:tailEnd/>
          </a:ln>
          <a:effectLst/>
        </p:spPr>
        <p:txBody>
          <a:bodyPr anchor="ctr"/>
          <a:lstStyle/>
          <a:p>
            <a:pPr algn="ctr">
              <a:defRPr/>
            </a:pPr>
            <a:r>
              <a:rPr lang="sk-SK" sz="2400">
                <a:solidFill>
                  <a:srgbClr val="FFC000"/>
                </a:solidFill>
                <a:effectLst>
                  <a:outerShdw blurRad="38100" dist="38100" dir="2700000" algn="tl">
                    <a:srgbClr val="000000"/>
                  </a:outerShdw>
                </a:effectLst>
              </a:rPr>
              <a:t>Výskum v oblasti atmosférickej chémie ozónovej vrstvy </a:t>
            </a:r>
            <a:endParaRPr lang="cs-CZ" sz="240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sz="2800">
                <a:solidFill>
                  <a:srgbClr val="FFC000"/>
                </a:solidFill>
                <a:effectLst>
                  <a:outerShdw blurRad="38100" dist="38100" dir="2700000" algn="tl">
                    <a:srgbClr val="000000"/>
                  </a:outerShdw>
                </a:effectLst>
                <a:latin typeface="Arial" charset="0"/>
              </a:rPr>
              <a:t> </a:t>
            </a:r>
            <a:endParaRPr lang="cs-CZ" sz="2800">
              <a:solidFill>
                <a:srgbClr val="FFC000"/>
              </a:solidFill>
              <a:effectLst>
                <a:outerShdw blurRad="38100" dist="38100" dir="2700000" algn="tl">
                  <a:srgbClr val="000000"/>
                </a:outerShdw>
              </a:effectLst>
              <a:latin typeface="Arial" charset="0"/>
            </a:endParaRPr>
          </a:p>
        </p:txBody>
      </p:sp>
      <p:pic>
        <p:nvPicPr>
          <p:cNvPr id="552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Rot="1" noChangeArrowheads="1"/>
          </p:cNvSpPr>
          <p:nvPr/>
        </p:nvSpPr>
        <p:spPr bwMode="auto">
          <a:xfrm>
            <a:off x="304800" y="228600"/>
            <a:ext cx="8839200" cy="762000"/>
          </a:xfrm>
          <a:prstGeom prst="rect">
            <a:avLst/>
          </a:prstGeom>
          <a:noFill/>
          <a:ln w="9525">
            <a:noFill/>
            <a:miter lim="800000"/>
            <a:headEnd/>
            <a:tailEnd/>
          </a:ln>
          <a:effectLst/>
        </p:spPr>
        <p:txBody>
          <a:bodyPr anchor="ctr"/>
          <a:lstStyle/>
          <a:p>
            <a:pPr algn="l">
              <a:defRPr/>
            </a:pPr>
            <a:r>
              <a:rPr lang="cs-CZ" sz="3200">
                <a:solidFill>
                  <a:srgbClr val="FFC000"/>
                </a:solidFill>
                <a:effectLst>
                  <a:outerShdw blurRad="38100" dist="38100" dir="2700000" algn="tl">
                    <a:srgbClr val="000000"/>
                  </a:outerShdw>
                </a:effectLst>
              </a:rPr>
              <a:t/>
            </a:r>
            <a:br>
              <a:rPr lang="cs-CZ" sz="3200">
                <a:solidFill>
                  <a:srgbClr val="FFC000"/>
                </a:solidFill>
                <a:effectLst>
                  <a:outerShdw blurRad="38100" dist="38100" dir="2700000" algn="tl">
                    <a:srgbClr val="000000"/>
                  </a:outerShdw>
                </a:effectLst>
              </a:rPr>
            </a:br>
            <a:endParaRPr lang="cs-CZ" sz="3200" baseline="-25000">
              <a:solidFill>
                <a:srgbClr val="FFC000"/>
              </a:solidFill>
              <a:effectLst>
                <a:outerShdw blurRad="38100" dist="38100" dir="2700000" algn="tl">
                  <a:srgbClr val="000000"/>
                </a:outerShdw>
              </a:effectLst>
            </a:endParaRPr>
          </a:p>
        </p:txBody>
      </p:sp>
      <p:sp>
        <p:nvSpPr>
          <p:cNvPr id="62472" name="Line 8"/>
          <p:cNvSpPr>
            <a:spLocks noChangeShapeType="1"/>
          </p:cNvSpPr>
          <p:nvPr/>
        </p:nvSpPr>
        <p:spPr bwMode="auto">
          <a:xfrm>
            <a:off x="5562600" y="2743200"/>
            <a:ext cx="1371600" cy="1447800"/>
          </a:xfrm>
          <a:prstGeom prst="line">
            <a:avLst/>
          </a:prstGeom>
          <a:noFill/>
          <a:ln w="9525">
            <a:noFill/>
            <a:round/>
            <a:headEnd/>
            <a:tailEnd type="triangle" w="med" len="med"/>
          </a:ln>
          <a:effectLst/>
        </p:spPr>
        <p:txBody>
          <a:bodyPr anchor="ctr"/>
          <a:lstStyle/>
          <a:p>
            <a:pPr>
              <a:defRPr/>
            </a:pPr>
            <a:endParaRPr lang="en-US">
              <a:solidFill>
                <a:srgbClr val="FFC000"/>
              </a:solidFill>
              <a:effectLst>
                <a:outerShdw blurRad="38100" dist="38100" dir="2700000" algn="tl">
                  <a:srgbClr val="000000">
                    <a:alpha val="43137"/>
                  </a:srgbClr>
                </a:outerShdw>
              </a:effectLst>
            </a:endParaRPr>
          </a:p>
        </p:txBody>
      </p:sp>
      <p:pic>
        <p:nvPicPr>
          <p:cNvPr id="5530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838200"/>
            <a:ext cx="4267200" cy="3200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478" name="Rectangle 14"/>
          <p:cNvSpPr>
            <a:spLocks noChangeArrowheads="1"/>
          </p:cNvSpPr>
          <p:nvPr/>
        </p:nvSpPr>
        <p:spPr bwMode="auto">
          <a:xfrm>
            <a:off x="228600" y="452864"/>
            <a:ext cx="4267200" cy="830997"/>
          </a:xfrm>
          <a:prstGeom prst="rect">
            <a:avLst/>
          </a:prstGeom>
          <a:noFill/>
          <a:ln w="9525" algn="ctr">
            <a:noFill/>
            <a:miter lim="800000"/>
            <a:headEnd/>
            <a:tailEnd/>
          </a:ln>
          <a:effectLst/>
        </p:spPr>
        <p:txBody>
          <a:bodyPr anchor="ctr">
            <a:spAutoFit/>
          </a:bodyPr>
          <a:lstStyle/>
          <a:p>
            <a:pPr algn="l">
              <a:spcAft>
                <a:spcPct val="0"/>
              </a:spcAft>
              <a:defRPr/>
            </a:pPr>
            <a:r>
              <a:rPr lang="cs-CZ" sz="2400">
                <a:solidFill>
                  <a:srgbClr val="FFC000"/>
                </a:solidFill>
                <a:effectLst>
                  <a:outerShdw blurRad="38100" dist="38100" dir="2700000" algn="tl">
                    <a:srgbClr val="000000"/>
                  </a:outerShdw>
                </a:effectLst>
              </a:rPr>
              <a:t>Nobelova cena za chémiu 2007:</a:t>
            </a:r>
          </a:p>
          <a:p>
            <a:pPr algn="l">
              <a:spcAft>
                <a:spcPct val="0"/>
              </a:spcAft>
              <a:defRPr/>
            </a:pPr>
            <a:r>
              <a:rPr lang="cs-CZ" sz="2400">
                <a:solidFill>
                  <a:srgbClr val="FFC000"/>
                </a:solidFill>
                <a:effectLst>
                  <a:outerShdw blurRad="38100" dist="38100" dir="2700000" algn="tl">
                    <a:srgbClr val="000000"/>
                  </a:outerShdw>
                </a:effectLst>
              </a:rPr>
              <a:t>prof. Dr. Gerhard Ertl </a:t>
            </a:r>
          </a:p>
        </p:txBody>
      </p:sp>
      <p:sp>
        <p:nvSpPr>
          <p:cNvPr id="62479" name="Rectangle 15"/>
          <p:cNvSpPr>
            <a:spLocks noChangeArrowheads="1"/>
          </p:cNvSpPr>
          <p:nvPr/>
        </p:nvSpPr>
        <p:spPr bwMode="auto">
          <a:xfrm>
            <a:off x="914400" y="4186664"/>
            <a:ext cx="7467600" cy="830997"/>
          </a:xfrm>
          <a:prstGeom prst="rect">
            <a:avLst/>
          </a:prstGeom>
          <a:noFill/>
          <a:ln w="9525" algn="ctr">
            <a:noFill/>
            <a:miter lim="800000"/>
            <a:headEnd/>
            <a:tailEnd/>
          </a:ln>
          <a:effectLst/>
        </p:spPr>
        <p:txBody>
          <a:bodyPr anchor="ctr">
            <a:spAutoFit/>
          </a:bodyPr>
          <a:lstStyle/>
          <a:p>
            <a:pPr algn="l">
              <a:spcAft>
                <a:spcPct val="0"/>
              </a:spcAft>
              <a:defRPr/>
            </a:pPr>
            <a:r>
              <a:rPr lang="sk-SK" sz="2400">
                <a:solidFill>
                  <a:srgbClr val="FFC000"/>
                </a:solidFill>
                <a:effectLst>
                  <a:outerShdw blurRad="38100" dist="38100" dir="2700000" algn="tl">
                    <a:srgbClr val="000000"/>
                  </a:outerShdw>
                </a:effectLst>
              </a:rPr>
              <a:t>Professor emeritus: </a:t>
            </a:r>
            <a:r>
              <a:rPr lang="cs-CZ" sz="2400">
                <a:solidFill>
                  <a:srgbClr val="FFC000"/>
                </a:solidFill>
                <a:effectLst>
                  <a:outerShdw blurRad="38100" dist="38100" dir="2700000" algn="tl">
                    <a:srgbClr val="000000"/>
                  </a:outerShdw>
                </a:effectLst>
              </a:rPr>
              <a:t>Dept. of Physical Chemistry, Fritz-Haber-Institut der Max-Planck-Gesellschaft, Berlin </a:t>
            </a:r>
          </a:p>
        </p:txBody>
      </p:sp>
      <p:sp>
        <p:nvSpPr>
          <p:cNvPr id="62480" name="Rectangle 16"/>
          <p:cNvSpPr>
            <a:spLocks noChangeArrowheads="1"/>
          </p:cNvSpPr>
          <p:nvPr/>
        </p:nvSpPr>
        <p:spPr bwMode="auto">
          <a:xfrm>
            <a:off x="914400" y="5135563"/>
            <a:ext cx="7696200" cy="457200"/>
          </a:xfrm>
          <a:prstGeom prst="rect">
            <a:avLst/>
          </a:prstGeom>
          <a:solidFill>
            <a:srgbClr val="00FFFF">
              <a:alpha val="31000"/>
            </a:srgbClr>
          </a:solidFill>
          <a:ln w="9525" algn="ctr">
            <a:solidFill>
              <a:srgbClr val="00FFFF"/>
            </a:solidFill>
            <a:prstDash val="sysDot"/>
            <a:miter lim="800000"/>
            <a:headEnd/>
            <a:tailEnd/>
          </a:ln>
          <a:effectLst/>
        </p:spPr>
        <p:txBody>
          <a:bodyPr anchor="ctr"/>
          <a:lstStyle/>
          <a:p>
            <a:pPr algn="ctr">
              <a:defRPr/>
            </a:pPr>
            <a:r>
              <a:rPr lang="sk-SK" sz="2400">
                <a:solidFill>
                  <a:srgbClr val="FFC000"/>
                </a:solidFill>
                <a:effectLst>
                  <a:outerShdw blurRad="38100" dist="38100" dir="2700000" algn="tl">
                    <a:srgbClr val="000000"/>
                  </a:outerShdw>
                </a:effectLst>
              </a:rPr>
              <a:t>Výskum chemických procesov na povrchu pevných látok</a:t>
            </a:r>
            <a:endParaRPr lang="cs-CZ" sz="240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6" descr="led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3675"/>
            <a:ext cx="2717800" cy="2057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563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4"/>
          <p:cNvSpPr>
            <a:spLocks noRot="1" noChangeArrowheads="1"/>
          </p:cNvSpPr>
          <p:nvPr/>
        </p:nvSpPr>
        <p:spPr bwMode="auto">
          <a:xfrm>
            <a:off x="304800" y="685800"/>
            <a:ext cx="8839200" cy="762000"/>
          </a:xfrm>
          <a:prstGeom prst="rect">
            <a:avLst/>
          </a:prstGeom>
          <a:noFill/>
          <a:ln w="9525">
            <a:noFill/>
            <a:miter lim="800000"/>
            <a:headEnd/>
            <a:tailEnd/>
          </a:ln>
          <a:effectLst/>
        </p:spPr>
        <p:txBody>
          <a:bodyPr anchor="ctr"/>
          <a:lstStyle/>
          <a:p>
            <a:pPr algn="l">
              <a:defRPr/>
            </a:pPr>
            <a:r>
              <a:rPr lang="cs-CZ" sz="3200" dirty="0">
                <a:effectLst>
                  <a:outerShdw blurRad="38100" dist="38100" dir="2700000" algn="tl">
                    <a:srgbClr val="000000"/>
                  </a:outerShdw>
                </a:effectLst>
              </a:rPr>
              <a:t/>
            </a:r>
            <a:br>
              <a:rPr lang="cs-CZ" sz="3200" dirty="0">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Ozónová </a:t>
            </a:r>
            <a:r>
              <a:rPr lang="cs-CZ" sz="3200" dirty="0" err="1">
                <a:solidFill>
                  <a:srgbClr val="FFC000"/>
                </a:solidFill>
                <a:effectLst>
                  <a:outerShdw blurRad="38100" dist="38100" dir="2700000" algn="tl">
                    <a:srgbClr val="000000"/>
                  </a:outerShdw>
                </a:effectLst>
              </a:rPr>
              <a:t>diera</a:t>
            </a:r>
            <a:r>
              <a:rPr lang="cs-CZ" sz="3200" dirty="0">
                <a:solidFill>
                  <a:srgbClr val="FFC000"/>
                </a:solidFill>
                <a:effectLst>
                  <a:outerShdw blurRad="38100" dist="38100" dir="2700000" algn="tl">
                    <a:srgbClr val="000000"/>
                  </a:outerShdw>
                </a:effectLst>
              </a:rPr>
              <a:t> nad </a:t>
            </a:r>
            <a:r>
              <a:rPr lang="cs-CZ" sz="3200" dirty="0" err="1">
                <a:solidFill>
                  <a:srgbClr val="FFC000"/>
                </a:solidFill>
                <a:effectLst>
                  <a:outerShdw blurRad="38100" dist="38100" dir="2700000" algn="tl">
                    <a:srgbClr val="000000"/>
                  </a:outerShdw>
                </a:effectLst>
              </a:rPr>
              <a:t>Arktídou</a:t>
            </a:r>
            <a:r>
              <a:rPr lang="cs-CZ" sz="3200" dirty="0">
                <a:solidFill>
                  <a:srgbClr val="FFC000"/>
                </a:solidFill>
                <a:effectLst>
                  <a:outerShdw blurRad="38100" dist="38100" dir="2700000" algn="tl">
                    <a:srgbClr val="000000"/>
                  </a:outerShdw>
                </a:effectLst>
              </a:rPr>
              <a:t>?</a:t>
            </a:r>
            <a:r>
              <a:rPr lang="cs-CZ" sz="3200" baseline="-25000" dirty="0">
                <a:effectLst>
                  <a:outerShdw blurRad="38100" dist="38100" dir="2700000" algn="tl">
                    <a:srgbClr val="000000"/>
                  </a:outerShdw>
                </a:effectLst>
              </a:rPr>
              <a:t/>
            </a:r>
            <a:br>
              <a:rPr lang="cs-CZ" sz="3200" baseline="-25000" dirty="0">
                <a:effectLst>
                  <a:outerShdw blurRad="38100" dist="38100" dir="2700000" algn="tl">
                    <a:srgbClr val="000000"/>
                  </a:outerShdw>
                </a:effectLst>
              </a:rPr>
            </a:br>
            <a:endParaRPr lang="cs-CZ" sz="3200" baseline="-25000" dirty="0">
              <a:effectLst>
                <a:outerShdw blurRad="38100" dist="38100" dir="2700000" algn="tl">
                  <a:srgbClr val="000000"/>
                </a:outerShdw>
              </a:effectLst>
            </a:endParaRPr>
          </a:p>
        </p:txBody>
      </p:sp>
      <p:sp>
        <p:nvSpPr>
          <p:cNvPr id="58373" name="Text Box 5"/>
          <p:cNvSpPr txBox="1">
            <a:spLocks noChangeArrowheads="1"/>
          </p:cNvSpPr>
          <p:nvPr/>
        </p:nvSpPr>
        <p:spPr bwMode="auto">
          <a:xfrm>
            <a:off x="381000" y="2251075"/>
            <a:ext cx="8488363" cy="812800"/>
          </a:xfrm>
          <a:prstGeom prst="rect">
            <a:avLst/>
          </a:prstGeom>
          <a:noFill/>
          <a:ln w="28575" algn="ctr">
            <a:noFill/>
            <a:miter lim="800000"/>
            <a:headEnd/>
            <a:tailEnd/>
          </a:ln>
          <a:effectLst/>
        </p:spPr>
        <p:txBody>
          <a:bodyPr lIns="0" tIns="0" rIns="0" bIns="0">
            <a:spAutoFit/>
          </a:bodyPr>
          <a:lstStyle/>
          <a:p>
            <a:pPr indent="355600" algn="l">
              <a:spcAft>
                <a:spcPct val="20000"/>
              </a:spcAft>
              <a:buFontTx/>
              <a:buChar char="•"/>
              <a:tabLst>
                <a:tab pos="355600" algn="l"/>
              </a:tabLst>
              <a:defRPr/>
            </a:pPr>
            <a:r>
              <a:rPr lang="sk-SK" sz="2400" dirty="0">
                <a:solidFill>
                  <a:srgbClr val="FFC000"/>
                </a:solidFill>
                <a:effectLst>
                  <a:outerShdw blurRad="38100" dist="38100" dir="2700000" algn="tl">
                    <a:srgbClr val="000000"/>
                  </a:outerShdw>
                </a:effectLst>
              </a:rPr>
              <a:t>teplota v stratosfére je asi o 20°C vyššia ako v Antarktíde</a:t>
            </a:r>
          </a:p>
          <a:p>
            <a:pPr indent="355600" algn="l">
              <a:spcAft>
                <a:spcPct val="20000"/>
              </a:spcAft>
              <a:buFontTx/>
              <a:buChar char="•"/>
              <a:tabLst>
                <a:tab pos="355600" algn="l"/>
              </a:tabLst>
              <a:defRPr/>
            </a:pPr>
            <a:r>
              <a:rPr lang="sk-SK" sz="2400" dirty="0">
                <a:solidFill>
                  <a:srgbClr val="FFC000"/>
                </a:solidFill>
                <a:effectLst>
                  <a:outerShdw blurRad="38100" dist="38100" dir="2700000" algn="tl">
                    <a:srgbClr val="000000"/>
                  </a:outerShdw>
                </a:effectLst>
              </a:rPr>
              <a:t>cirkumpolárny vír nie je stabilný ako nad južným pólom</a:t>
            </a:r>
            <a:endParaRPr lang="cs-CZ" sz="2400" dirty="0">
              <a:solidFill>
                <a:srgbClr val="FFC000"/>
              </a:solidFill>
              <a:effectLst>
                <a:outerShdw blurRad="38100" dist="38100" dir="2700000" algn="tl">
                  <a:srgbClr val="000000"/>
                </a:outerShdw>
              </a:effectLst>
            </a:endParaRPr>
          </a:p>
        </p:txBody>
      </p:sp>
      <p:sp>
        <p:nvSpPr>
          <p:cNvPr id="58376" name="Line 8"/>
          <p:cNvSpPr>
            <a:spLocks noChangeShapeType="1"/>
          </p:cNvSpPr>
          <p:nvPr/>
        </p:nvSpPr>
        <p:spPr bwMode="auto">
          <a:xfrm>
            <a:off x="5562600" y="2743200"/>
            <a:ext cx="1371600" cy="1447800"/>
          </a:xfrm>
          <a:prstGeom prst="line">
            <a:avLst/>
          </a:prstGeom>
          <a:noFill/>
          <a:ln w="9525">
            <a:noFill/>
            <a:round/>
            <a:headEnd/>
            <a:tailEnd type="triangle" w="med" len="med"/>
          </a:ln>
          <a:effectLst/>
        </p:spPr>
        <p:txBody>
          <a:bodyPr anchor="ctr"/>
          <a:lstStyle/>
          <a:p>
            <a:pPr>
              <a:defRPr/>
            </a:pPr>
            <a:endParaRPr lang="en-US">
              <a:effectLst>
                <a:outerShdw blurRad="38100" dist="38100" dir="2700000" algn="tl">
                  <a:srgbClr val="000000">
                    <a:alpha val="43137"/>
                  </a:srgbClr>
                </a:outerShdw>
              </a:effectLst>
            </a:endParaRPr>
          </a:p>
        </p:txBody>
      </p:sp>
      <p:sp>
        <p:nvSpPr>
          <p:cNvPr id="58381" name="Line 13"/>
          <p:cNvSpPr>
            <a:spLocks noChangeShapeType="1"/>
          </p:cNvSpPr>
          <p:nvPr/>
        </p:nvSpPr>
        <p:spPr bwMode="auto">
          <a:xfrm>
            <a:off x="4419600" y="3124200"/>
            <a:ext cx="0" cy="838200"/>
          </a:xfrm>
          <a:prstGeom prst="line">
            <a:avLst/>
          </a:prstGeom>
          <a:noFill/>
          <a:ln w="76200">
            <a:solidFill>
              <a:srgbClr val="FF0000"/>
            </a:solidFill>
            <a:round/>
            <a:headEnd/>
            <a:tailEnd type="triangle" w="lg" len="med"/>
          </a:ln>
          <a:effectLst>
            <a:outerShdw blurRad="101600" dist="215900" dir="2700000" algn="tl" rotWithShape="0">
              <a:prstClr val="black">
                <a:alpha val="78000"/>
              </a:prstClr>
            </a:outerShdw>
          </a:effectLst>
        </p:spPr>
        <p:txBody>
          <a:bodyPr wrap="none" lIns="0" tIns="0" rIns="0" bIns="0" anchor="ctr"/>
          <a:lstStyle/>
          <a:p>
            <a:endParaRPr lang="en-US">
              <a:solidFill>
                <a:srgbClr val="FFC000"/>
              </a:solidFill>
              <a:effectLst>
                <a:outerShdw blurRad="38100" dist="38100" dir="2700000" algn="tl">
                  <a:srgbClr val="000000">
                    <a:alpha val="43137"/>
                  </a:srgbClr>
                </a:outerShdw>
              </a:effectLst>
            </a:endParaRPr>
          </a:p>
        </p:txBody>
      </p:sp>
      <p:sp>
        <p:nvSpPr>
          <p:cNvPr id="58382" name="Text Box 14"/>
          <p:cNvSpPr txBox="1">
            <a:spLocks noChangeArrowheads="1"/>
          </p:cNvSpPr>
          <p:nvPr/>
        </p:nvSpPr>
        <p:spPr bwMode="auto">
          <a:xfrm>
            <a:off x="381000" y="4206875"/>
            <a:ext cx="8488363" cy="1524000"/>
          </a:xfrm>
          <a:prstGeom prst="rect">
            <a:avLst/>
          </a:prstGeom>
          <a:solidFill>
            <a:srgbClr val="00FFFF">
              <a:alpha val="31000"/>
            </a:srgbClr>
          </a:solidFill>
          <a:ln w="9525" algn="ctr">
            <a:solidFill>
              <a:srgbClr val="00FFFF"/>
            </a:solidFill>
            <a:prstDash val="sysDot"/>
            <a:miter lim="800000"/>
            <a:headEnd/>
            <a:tailEnd/>
          </a:ln>
          <a:effectLst/>
        </p:spPr>
        <p:txBody>
          <a:bodyPr anchor="ctr"/>
          <a:lstStyle/>
          <a:p>
            <a:pPr algn="ctr">
              <a:defRPr/>
            </a:pPr>
            <a:r>
              <a:rPr lang="sk-SK" sz="2400" dirty="0">
                <a:solidFill>
                  <a:srgbClr val="FFC000"/>
                </a:solidFill>
                <a:effectLst>
                  <a:outerShdw blurRad="38100" dist="38100" dir="2700000" algn="tl">
                    <a:srgbClr val="000000"/>
                  </a:outerShdw>
                </a:effectLst>
              </a:rPr>
              <a:t>heterogénne reakcie majú podstatne nižšiu účinnosť</a:t>
            </a:r>
          </a:p>
          <a:p>
            <a:pPr algn="ctr">
              <a:defRPr/>
            </a:pPr>
            <a:r>
              <a:rPr lang="sk-SK" sz="2400" dirty="0">
                <a:solidFill>
                  <a:srgbClr val="FFC000"/>
                </a:solidFill>
                <a:effectLst>
                  <a:outerShdw blurRad="38100" dist="38100" dir="2700000" algn="tl">
                    <a:srgbClr val="000000"/>
                  </a:outerShdw>
                </a:effectLst>
              </a:rPr>
              <a:t>studený vzduch nad pólom sa obohacuje ozónom vpádmi teplejšieho vzduchu</a:t>
            </a:r>
            <a:r>
              <a:rPr lang="cs-CZ" sz="2400" dirty="0">
                <a:solidFill>
                  <a:srgbClr val="FFC0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animEffect transition="in" filter="checkerboard(across)">
                                      <p:cBhvr>
                                        <p:cTn id="7" dur="500"/>
                                        <p:tgtEl>
                                          <p:spTgt spid="583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3">
                                            <p:txEl>
                                              <p:pRg st="1" end="1"/>
                                            </p:txEl>
                                          </p:spTgt>
                                        </p:tgtEl>
                                        <p:attrNameLst>
                                          <p:attrName>style.visibility</p:attrName>
                                        </p:attrNameLst>
                                      </p:cBhvr>
                                      <p:to>
                                        <p:strVal val="visible"/>
                                      </p:to>
                                    </p:set>
                                    <p:animEffect transition="in" filter="checkerboard(across)">
                                      <p:cBhvr>
                                        <p:cTn id="12" dur="500"/>
                                        <p:tgtEl>
                                          <p:spTgt spid="583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8381"/>
                                        </p:tgtEl>
                                        <p:attrNameLst>
                                          <p:attrName>style.visibility</p:attrName>
                                        </p:attrNameLst>
                                      </p:cBhvr>
                                      <p:to>
                                        <p:strVal val="visible"/>
                                      </p:to>
                                    </p:set>
                                    <p:animEffect transition="in" filter="blinds(horizontal)">
                                      <p:cBhvr>
                                        <p:cTn id="17" dur="500"/>
                                        <p:tgtEl>
                                          <p:spTgt spid="583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8382"/>
                                        </p:tgtEl>
                                        <p:attrNameLst>
                                          <p:attrName>style.visibility</p:attrName>
                                        </p:attrNameLst>
                                      </p:cBhvr>
                                      <p:to>
                                        <p:strVal val="visible"/>
                                      </p:to>
                                    </p:set>
                                    <p:animEffect transition="in" filter="checkerboard(across)">
                                      <p:cBhvr>
                                        <p:cTn id="22" dur="500"/>
                                        <p:tgtEl>
                                          <p:spTgt spid="5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build="p"/>
      <p:bldP spid="5838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573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5486400" cy="27051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73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362200"/>
            <a:ext cx="3595688" cy="38258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583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3581400" cy="22479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2357438"/>
            <a:ext cx="3771900" cy="214312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419600"/>
            <a:ext cx="4295775" cy="21240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593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Obdélník 7"/>
          <p:cNvSpPr>
            <a:spLocks noChangeArrowheads="1"/>
          </p:cNvSpPr>
          <p:nvPr/>
        </p:nvSpPr>
        <p:spPr bwMode="auto">
          <a:xfrm>
            <a:off x="228600" y="762000"/>
            <a:ext cx="3848100" cy="2259013"/>
          </a:xfrm>
          <a:prstGeom prst="rect">
            <a:avLst/>
          </a:prstGeom>
          <a:noFill/>
          <a:ln w="9525">
            <a:noFill/>
            <a:miter lim="800000"/>
            <a:headEnd/>
            <a:tailEnd/>
          </a:ln>
        </p:spPr>
        <p:txBody>
          <a:bodyPr>
            <a:spAutoFit/>
          </a:bodyPr>
          <a:lstStyle/>
          <a:p>
            <a:pPr algn="l">
              <a:defRPr/>
            </a:pPr>
            <a:r>
              <a:rPr lang="sk-SK" sz="3200" dirty="0">
                <a:solidFill>
                  <a:srgbClr val="FFC000"/>
                </a:solidFill>
                <a:effectLst>
                  <a:outerShdw blurRad="38100" dist="38100" dir="2700000" algn="tl">
                    <a:srgbClr val="000000"/>
                  </a:outerShdw>
                </a:effectLst>
              </a:rPr>
              <a:t>koniec marca 2011 </a:t>
            </a:r>
          </a:p>
          <a:p>
            <a:pPr algn="l">
              <a:defRPr/>
            </a:pPr>
            <a:r>
              <a:rPr lang="sk-SK" sz="3200" dirty="0">
                <a:solidFill>
                  <a:srgbClr val="FFC000"/>
                </a:solidFill>
                <a:effectLst>
                  <a:outerShdw blurRad="38100" dist="38100" dir="2700000" algn="tl">
                    <a:srgbClr val="000000"/>
                  </a:outerShdw>
                </a:effectLst>
              </a:rPr>
              <a:t>– rekordný úbytok ozónu nad Arktídou vo výške 20 km</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33400"/>
            <a:ext cx="4221163" cy="595788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dirty="0">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dirty="0">
                <a:solidFill>
                  <a:srgbClr val="FFC000"/>
                </a:solidFill>
                <a:effectLst>
                  <a:outerShdw blurRad="38100" dist="38100" dir="2700000" algn="tl">
                    <a:srgbClr val="000000"/>
                  </a:outerShdw>
                </a:effectLst>
                <a:latin typeface="Arial" charset="0"/>
              </a:rPr>
              <a:t>KF FPV UMB Banská Bystrica</a:t>
            </a:r>
          </a:p>
        </p:txBody>
      </p:sp>
      <p:pic>
        <p:nvPicPr>
          <p:cNvPr id="604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4"/>
          <p:cNvSpPr>
            <a:spLocks noRot="1" noChangeArrowheads="1"/>
          </p:cNvSpPr>
          <p:nvPr/>
        </p:nvSpPr>
        <p:spPr bwMode="auto">
          <a:xfrm>
            <a:off x="304800" y="3886200"/>
            <a:ext cx="8839200" cy="762000"/>
          </a:xfrm>
          <a:prstGeom prst="rect">
            <a:avLst/>
          </a:prstGeom>
          <a:noFill/>
          <a:ln w="9525">
            <a:noFill/>
            <a:miter lim="800000"/>
            <a:headEnd/>
            <a:tailEnd/>
          </a:ln>
          <a:effectLst/>
        </p:spPr>
        <p:txBody>
          <a:bodyPr anchor="ctr"/>
          <a:lstStyle/>
          <a:p>
            <a:pPr algn="l">
              <a:defRPr/>
            </a:pPr>
            <a:r>
              <a:rPr lang="cs-CZ" sz="3200" dirty="0">
                <a:effectLst>
                  <a:outerShdw blurRad="38100" dist="38100" dir="2700000" algn="tl">
                    <a:srgbClr val="000000"/>
                  </a:outerShdw>
                </a:effectLst>
              </a:rPr>
              <a:t/>
            </a:r>
            <a:br>
              <a:rPr lang="cs-CZ" sz="3200" dirty="0">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4. </a:t>
            </a:r>
            <a:r>
              <a:rPr lang="cs-CZ" sz="3200" dirty="0" err="1">
                <a:solidFill>
                  <a:srgbClr val="FFC000"/>
                </a:solidFill>
                <a:effectLst>
                  <a:outerShdw blurRad="38100" dist="38100" dir="2700000" algn="tl">
                    <a:srgbClr val="000000"/>
                  </a:outerShdw>
                </a:effectLst>
              </a:rPr>
              <a:t>októbra</a:t>
            </a:r>
            <a:r>
              <a:rPr lang="cs-CZ" sz="3200" dirty="0">
                <a:solidFill>
                  <a:srgbClr val="FFC000"/>
                </a:solidFill>
                <a:effectLst>
                  <a:outerShdw blurRad="38100" dist="38100" dir="2700000" algn="tl">
                    <a:srgbClr val="000000"/>
                  </a:outerShdw>
                </a:effectLst>
              </a:rPr>
              <a:t> 2004</a:t>
            </a:r>
            <a:r>
              <a:rPr lang="cs-CZ" sz="3200" baseline="-25000" dirty="0">
                <a:effectLst>
                  <a:outerShdw blurRad="38100" dist="38100" dir="2700000" algn="tl">
                    <a:srgbClr val="000000"/>
                  </a:outerShdw>
                </a:effectLst>
              </a:rPr>
              <a:t/>
            </a:r>
            <a:br>
              <a:rPr lang="cs-CZ" sz="3200" baseline="-25000" dirty="0">
                <a:effectLst>
                  <a:outerShdw blurRad="38100" dist="38100" dir="2700000" algn="tl">
                    <a:srgbClr val="000000"/>
                  </a:outerShdw>
                </a:effectLst>
              </a:rPr>
            </a:br>
            <a:endParaRPr lang="cs-CZ" sz="3200" baseline="-25000" dirty="0">
              <a:effectLst>
                <a:outerShdw blurRad="38100" dist="38100" dir="2700000" algn="tl">
                  <a:srgbClr val="000000"/>
                </a:outerShdw>
              </a:effectLst>
            </a:endParaRPr>
          </a:p>
        </p:txBody>
      </p:sp>
      <p:pic>
        <p:nvPicPr>
          <p:cNvPr id="604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13" y="620713"/>
            <a:ext cx="5005387" cy="54102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5240" name="Rectangle 8"/>
          <p:cNvSpPr>
            <a:spLocks noRot="1" noChangeArrowheads="1"/>
          </p:cNvSpPr>
          <p:nvPr/>
        </p:nvSpPr>
        <p:spPr bwMode="auto">
          <a:xfrm>
            <a:off x="228600" y="4953000"/>
            <a:ext cx="8839200" cy="762000"/>
          </a:xfrm>
          <a:prstGeom prst="rect">
            <a:avLst/>
          </a:prstGeom>
          <a:noFill/>
          <a:ln w="9525">
            <a:noFill/>
            <a:miter lim="800000"/>
            <a:headEnd/>
            <a:tailEnd/>
          </a:ln>
          <a:effectLst/>
        </p:spPr>
        <p:txBody>
          <a:bodyPr anchor="ctr"/>
          <a:lstStyle/>
          <a:p>
            <a:pPr algn="l">
              <a:defRPr/>
            </a:pPr>
            <a:r>
              <a:rPr lang="cs-CZ" sz="3200" dirty="0">
                <a:effectLst>
                  <a:outerShdw blurRad="38100" dist="38100" dir="2700000" algn="tl">
                    <a:srgbClr val="000000"/>
                  </a:outerShdw>
                </a:effectLst>
              </a:rPr>
              <a:t/>
            </a:r>
            <a:br>
              <a:rPr lang="cs-CZ" sz="3200" dirty="0">
                <a:effectLst>
                  <a:outerShdw blurRad="38100" dist="38100" dir="2700000" algn="tl">
                    <a:srgbClr val="000000"/>
                  </a:outerShdw>
                </a:effectLst>
              </a:rPr>
            </a:br>
            <a:r>
              <a:rPr lang="cs-CZ" sz="2400" dirty="0">
                <a:solidFill>
                  <a:srgbClr val="FFC000"/>
                </a:solidFill>
                <a:effectLst>
                  <a:outerShdw blurRad="38100" dist="38100" dir="2700000" algn="tl">
                    <a:srgbClr val="000000"/>
                  </a:outerShdw>
                </a:effectLst>
              </a:rPr>
              <a:t>http://ozonewatch.gsfc.</a:t>
            </a:r>
            <a:br>
              <a:rPr lang="cs-CZ" sz="2400" dirty="0">
                <a:solidFill>
                  <a:srgbClr val="FFC000"/>
                </a:solidFill>
                <a:effectLst>
                  <a:outerShdw blurRad="38100" dist="38100" dir="2700000" algn="tl">
                    <a:srgbClr val="000000"/>
                  </a:outerShdw>
                </a:effectLst>
              </a:rPr>
            </a:br>
            <a:r>
              <a:rPr lang="cs-CZ" sz="2400" dirty="0">
                <a:solidFill>
                  <a:srgbClr val="FFC000"/>
                </a:solidFill>
                <a:effectLst>
                  <a:outerShdw blurRad="38100" dist="38100" dir="2700000" algn="tl">
                    <a:srgbClr val="000000"/>
                  </a:outerShdw>
                </a:effectLst>
              </a:rPr>
              <a:t>nasa.gov/</a:t>
            </a:r>
            <a:r>
              <a:rPr lang="cs-CZ" sz="2400" dirty="0" err="1">
                <a:solidFill>
                  <a:srgbClr val="FFC000"/>
                </a:solidFill>
                <a:effectLst>
                  <a:outerShdw blurRad="38100" dist="38100" dir="2700000" algn="tl">
                    <a:srgbClr val="000000"/>
                  </a:outerShdw>
                </a:effectLst>
              </a:rPr>
              <a:t>facts</a:t>
            </a:r>
            <a:r>
              <a:rPr lang="cs-CZ" sz="2400" dirty="0">
                <a:solidFill>
                  <a:srgbClr val="FFC000"/>
                </a:solidFill>
                <a:effectLst>
                  <a:outerShdw blurRad="38100" dist="38100" dir="2700000" algn="tl">
                    <a:srgbClr val="000000"/>
                  </a:outerShdw>
                </a:effectLst>
              </a:rPr>
              <a:t>/hole.html</a:t>
            </a:r>
            <a:br>
              <a:rPr lang="cs-CZ" sz="2400" dirty="0">
                <a:solidFill>
                  <a:srgbClr val="FFC000"/>
                </a:solidFill>
                <a:effectLst>
                  <a:outerShdw blurRad="38100" dist="38100" dir="2700000" algn="tl">
                    <a:srgbClr val="000000"/>
                  </a:outerShdw>
                </a:effectLst>
              </a:rPr>
            </a:br>
            <a:endParaRPr lang="cs-CZ" sz="2400" dirty="0">
              <a:solidFill>
                <a:srgbClr val="FFC000"/>
              </a:solidFill>
              <a:effectLst>
                <a:outerShdw blurRad="38100" dist="38100" dir="2700000" algn="tl">
                  <a:srgbClr val="000000"/>
                </a:outerShdw>
              </a:effectLst>
            </a:endParaRPr>
          </a:p>
        </p:txBody>
      </p:sp>
      <p:sp>
        <p:nvSpPr>
          <p:cNvPr id="7" name="Rectangle 4"/>
          <p:cNvSpPr>
            <a:spLocks noRot="1" noChangeArrowheads="1"/>
          </p:cNvSpPr>
          <p:nvPr/>
        </p:nvSpPr>
        <p:spPr bwMode="auto">
          <a:xfrm>
            <a:off x="304800" y="685800"/>
            <a:ext cx="3592513" cy="762000"/>
          </a:xfrm>
          <a:prstGeom prst="rect">
            <a:avLst/>
          </a:prstGeom>
          <a:noFill/>
          <a:ln w="9525">
            <a:noFill/>
            <a:miter lim="800000"/>
            <a:headEnd/>
            <a:tailEnd/>
          </a:ln>
          <a:effectLst/>
        </p:spPr>
        <p:txBody>
          <a:bodyPr anchor="ctr"/>
          <a:lstStyle/>
          <a:p>
            <a:pPr algn="l">
              <a:defRPr/>
            </a:pPr>
            <a:r>
              <a:rPr lang="cs-CZ" sz="3200" dirty="0">
                <a:effectLst>
                  <a:outerShdw blurRad="38100" dist="38100" dir="2700000" algn="tl">
                    <a:srgbClr val="000000"/>
                  </a:outerShdw>
                </a:effectLst>
              </a:rPr>
              <a:t/>
            </a:r>
            <a:br>
              <a:rPr lang="cs-CZ" sz="3200" dirty="0">
                <a:effectLst>
                  <a:outerShdw blurRad="38100" dist="38100" dir="2700000" algn="tl">
                    <a:srgbClr val="000000"/>
                  </a:outerShdw>
                </a:effectLst>
              </a:rPr>
            </a:br>
            <a:r>
              <a:rPr lang="cs-CZ" sz="3200" dirty="0">
                <a:solidFill>
                  <a:srgbClr val="FFC000"/>
                </a:solidFill>
                <a:effectLst>
                  <a:outerShdw blurRad="38100" dist="38100" dir="2700000" algn="tl">
                    <a:srgbClr val="000000"/>
                  </a:outerShdw>
                </a:effectLst>
              </a:rPr>
              <a:t>Ozónová </a:t>
            </a:r>
            <a:r>
              <a:rPr lang="cs-CZ" sz="3200" dirty="0" err="1">
                <a:solidFill>
                  <a:srgbClr val="FFC000"/>
                </a:solidFill>
                <a:effectLst>
                  <a:outerShdw blurRad="38100" dist="38100" dir="2700000" algn="tl">
                    <a:srgbClr val="000000"/>
                  </a:outerShdw>
                </a:effectLst>
              </a:rPr>
              <a:t>diera</a:t>
            </a:r>
            <a:r>
              <a:rPr lang="cs-CZ" sz="3200" dirty="0">
                <a:solidFill>
                  <a:srgbClr val="FFC000"/>
                </a:solidFill>
                <a:effectLst>
                  <a:outerShdw blurRad="38100" dist="38100" dir="2700000" algn="tl">
                    <a:srgbClr val="000000"/>
                  </a:outerShdw>
                </a:effectLst>
              </a:rPr>
              <a:t> nad </a:t>
            </a:r>
            <a:r>
              <a:rPr lang="cs-CZ" sz="3200" dirty="0" err="1">
                <a:solidFill>
                  <a:srgbClr val="FFC000"/>
                </a:solidFill>
                <a:effectLst>
                  <a:outerShdw blurRad="38100" dist="38100" dir="2700000" algn="tl">
                    <a:srgbClr val="000000"/>
                  </a:outerShdw>
                </a:effectLst>
              </a:rPr>
              <a:t>Antarktídou</a:t>
            </a:r>
            <a:endParaRPr lang="cs-CZ" sz="3200" baseline="-25000" dirty="0">
              <a:solidFill>
                <a:srgbClr val="FFC0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144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6400800" cy="48307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Grp="1" noRot="1" noChangeArrowheads="1"/>
          </p:cNvSpPr>
          <p:nvPr>
            <p:ph type="ctrTitle"/>
          </p:nvPr>
        </p:nvSpPr>
        <p:spPr>
          <a:xfrm>
            <a:off x="685800" y="533400"/>
            <a:ext cx="7772400" cy="990600"/>
          </a:xfrm>
        </p:spPr>
        <p:txBody>
          <a:bodyPr/>
          <a:lstStyle/>
          <a:p>
            <a:pPr eaLnBrk="1" hangingPunct="1">
              <a:defRPr/>
            </a:pPr>
            <a:r>
              <a:rPr lang="cs-CZ" b="1" smtClean="0">
                <a:solidFill>
                  <a:srgbClr val="FFC000"/>
                </a:solidFill>
                <a:latin typeface="Times New Roman" pitchFamily="18" charset="0"/>
              </a:rPr>
              <a:t>Zloženie vzduchu</a:t>
            </a:r>
            <a:r>
              <a:rPr lang="cs-CZ" b="1" smtClean="0">
                <a:solidFill>
                  <a:srgbClr val="FFC000"/>
                </a:solidFill>
              </a:rPr>
              <a:t> </a:t>
            </a:r>
            <a:endParaRPr lang="cs-CZ" sz="2800" b="1" smtClean="0">
              <a:solidFill>
                <a:srgbClr val="FFC000"/>
              </a:solidFill>
              <a:latin typeface="Times New Roman" pitchFamily="18" charset="0"/>
            </a:endParaRPr>
          </a:p>
        </p:txBody>
      </p:sp>
      <p:sp>
        <p:nvSpPr>
          <p:cNvPr id="70661" name="Rectangle 5"/>
          <p:cNvSpPr>
            <a:spLocks noChangeArrowheads="1"/>
          </p:cNvSpPr>
          <p:nvPr/>
        </p:nvSpPr>
        <p:spPr bwMode="auto">
          <a:xfrm>
            <a:off x="914400" y="2060575"/>
            <a:ext cx="7639050" cy="979488"/>
          </a:xfrm>
          <a:prstGeom prst="rect">
            <a:avLst/>
          </a:prstGeom>
          <a:noFill/>
          <a:ln w="9525" algn="ctr">
            <a:noFill/>
            <a:miter lim="800000"/>
            <a:headEnd/>
            <a:tailEnd/>
          </a:ln>
          <a:effectLst/>
        </p:spPr>
        <p:txBody>
          <a:bodyPr>
            <a:spAutoFit/>
          </a:bodyPr>
          <a:lstStyle/>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a:p>
            <a:pPr>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p:txBody>
      </p:sp>
      <p:graphicFrame>
        <p:nvGraphicFramePr>
          <p:cNvPr id="70748" name="Group 92"/>
          <p:cNvGraphicFramePr>
            <a:graphicFrameLocks noGrp="1"/>
          </p:cNvGraphicFramePr>
          <p:nvPr/>
        </p:nvGraphicFramePr>
        <p:xfrm>
          <a:off x="1905000" y="1371600"/>
          <a:ext cx="5562600" cy="4770433"/>
        </p:xfrm>
        <a:graphic>
          <a:graphicData uri="http://schemas.openxmlformats.org/drawingml/2006/table">
            <a:tbl>
              <a:tblPr/>
              <a:tblGrid>
                <a:gridCol w="1128713"/>
                <a:gridCol w="2114550"/>
                <a:gridCol w="2319337"/>
              </a:tblGrid>
              <a:tr h="38102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Suchý vzduch</a:t>
                      </a:r>
                      <a:endPar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Plyn</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Objemové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Hmotnostné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N</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78,084 %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75,51 %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O</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20,946 %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23,16 %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Ar</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0,934 %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1,28 %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CO</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0,033 %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0,05 %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Ne</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0,001 818 %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0,001 212 %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He</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0,000 524 %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0,000 072 %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CH</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4</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0,000 2 %</a:t>
                      </a:r>
                      <a:endPar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0,000 1 %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Kr</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0,000 114 %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0,000 3 %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N</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a:t>
                      </a: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O</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0,000 05 %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0,000 05 %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H</a:t>
                      </a:r>
                      <a:r>
                        <a:rPr kumimoji="0" lang="cs-CZ" sz="1800" b="1" i="0" u="none" strike="noStrike" cap="none" normalizeH="0" baseline="-3000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2</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0,000 05 %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0,000 001 %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a:noFill/>
                    </a:lnB>
                    <a:lnTlToBr>
                      <a:noFill/>
                    </a:lnTlToBr>
                    <a:lnBlToTr>
                      <a:noFill/>
                    </a:lnBlToTr>
                    <a:noFill/>
                  </a:tcPr>
                </a:tc>
              </a:tr>
              <a:tr h="365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Xe</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0,000 008 7 %</a:t>
                      </a:r>
                      <a:endParaRPr kumimoji="0" lang="cs-CZ" sz="1800" b="1" i="0" u="none" strike="noStrike" cap="none" normalizeH="0" baseline="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Times New Roman" pitchFamily="18" charset="0"/>
                          <a:cs typeface="Times New Roman" pitchFamily="18" charset="0"/>
                        </a:rPr>
                        <a:t>0,000 04 %</a:t>
                      </a:r>
                      <a:endParaRPr kumimoji="0" lang="cs-CZ" sz="1800" b="1" i="0" u="none" strike="noStrike" cap="none" normalizeH="0" baseline="0" dirty="0" smtClean="0">
                        <a:ln>
                          <a:noFill/>
                        </a:ln>
                        <a:solidFill>
                          <a:srgbClr val="FFC000"/>
                        </a:solidFill>
                        <a:effectLst>
                          <a:outerShdw blurRad="38100" dist="38100" dir="2700000" algn="tl">
                            <a:srgbClr val="000000"/>
                          </a:outerShdw>
                        </a:effectLst>
                        <a:latin typeface="Arial" charset="0"/>
                      </a:endParaRPr>
                    </a:p>
                  </a:txBody>
                  <a:tcPr marT="45723" marB="45723"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24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2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6324600" cy="48704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34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477000" cy="496887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64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effectLst>
                  <a:outerShdw blurRad="38100" dist="38100" dir="2700000" algn="tl">
                    <a:srgbClr val="000000"/>
                  </a:outerShdw>
                </a:effectLst>
              </a:rPr>
              <a:t>http://ozonewatch.gsfc.nasa.gov/meteorology/index.html</a:t>
            </a:r>
          </a:p>
        </p:txBody>
      </p:sp>
      <p:pic>
        <p:nvPicPr>
          <p:cNvPr id="645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5" y="469900"/>
            <a:ext cx="6396038" cy="49403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55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55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442075" cy="492918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65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65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
            <a:ext cx="6488113" cy="48942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75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75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44500"/>
            <a:ext cx="6477000" cy="49958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86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86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8" y="490538"/>
            <a:ext cx="6319837" cy="486886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69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696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457200"/>
            <a:ext cx="6215063" cy="47244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06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06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68313"/>
            <a:ext cx="6400800" cy="479901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16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16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6334125" cy="48307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Grp="1" noRot="1" noChangeArrowheads="1"/>
          </p:cNvSpPr>
          <p:nvPr>
            <p:ph type="ctrTitle"/>
          </p:nvPr>
        </p:nvSpPr>
        <p:spPr>
          <a:xfrm>
            <a:off x="685800" y="533400"/>
            <a:ext cx="7772400" cy="990600"/>
          </a:xfrm>
        </p:spPr>
        <p:txBody>
          <a:bodyPr/>
          <a:lstStyle/>
          <a:p>
            <a:pPr eaLnBrk="1" hangingPunct="1">
              <a:defRPr/>
            </a:pPr>
            <a:r>
              <a:rPr lang="cs-CZ" b="1" dirty="0" smtClean="0">
                <a:solidFill>
                  <a:srgbClr val="FFC000"/>
                </a:solidFill>
                <a:latin typeface="Times New Roman" pitchFamily="18" charset="0"/>
              </a:rPr>
              <a:t>Atmosférické </a:t>
            </a:r>
            <a:r>
              <a:rPr lang="cs-CZ" b="1" dirty="0" err="1" smtClean="0">
                <a:solidFill>
                  <a:srgbClr val="FFC000"/>
                </a:solidFill>
                <a:latin typeface="Times New Roman" pitchFamily="18" charset="0"/>
              </a:rPr>
              <a:t>aerosóly</a:t>
            </a:r>
            <a:r>
              <a:rPr lang="cs-CZ" b="1" dirty="0" smtClean="0">
                <a:solidFill>
                  <a:srgbClr val="FFC000"/>
                </a:solidFill>
              </a:rPr>
              <a:t> </a:t>
            </a:r>
            <a:endParaRPr lang="cs-CZ" sz="2800" b="1" dirty="0" smtClean="0">
              <a:solidFill>
                <a:srgbClr val="FFC000"/>
              </a:solidFill>
              <a:latin typeface="Times New Roman" pitchFamily="18" charset="0"/>
            </a:endParaRPr>
          </a:p>
        </p:txBody>
      </p:sp>
      <p:sp>
        <p:nvSpPr>
          <p:cNvPr id="71685" name="Rectangle 5"/>
          <p:cNvSpPr>
            <a:spLocks noChangeArrowheads="1"/>
          </p:cNvSpPr>
          <p:nvPr/>
        </p:nvSpPr>
        <p:spPr bwMode="auto">
          <a:xfrm>
            <a:off x="838200" y="1447800"/>
            <a:ext cx="7639050" cy="979488"/>
          </a:xfrm>
          <a:prstGeom prst="rect">
            <a:avLst/>
          </a:prstGeom>
          <a:noFill/>
          <a:ln w="9525" algn="ctr">
            <a:noFill/>
            <a:miter lim="800000"/>
            <a:headEnd/>
            <a:tailEnd/>
          </a:ln>
          <a:effectLst/>
        </p:spPr>
        <p:txBody>
          <a:bodyPr>
            <a:spAutoFit/>
          </a:bodyPr>
          <a:lstStyle/>
          <a:p>
            <a:pPr>
              <a:tabLst>
                <a:tab pos="3200400" algn="l"/>
              </a:tabLst>
              <a:defRPr/>
            </a:pPr>
            <a:r>
              <a:rPr lang="cs-CZ" sz="2400" dirty="0">
                <a:solidFill>
                  <a:srgbClr val="FFC000"/>
                </a:solidFill>
                <a:effectLst>
                  <a:outerShdw blurRad="38100" dist="38100" dir="2700000" algn="tl">
                    <a:srgbClr val="000000"/>
                  </a:outerShdw>
                </a:effectLst>
                <a:sym typeface="Symbol" pitchFamily="18" charset="2"/>
              </a:rPr>
              <a:t>- pevné a tekuté </a:t>
            </a:r>
            <a:r>
              <a:rPr lang="cs-CZ" sz="2400" dirty="0" err="1">
                <a:solidFill>
                  <a:srgbClr val="FFC000"/>
                </a:solidFill>
                <a:effectLst>
                  <a:outerShdw blurRad="38100" dist="38100" dir="2700000" algn="tl">
                    <a:srgbClr val="000000"/>
                  </a:outerShdw>
                </a:effectLst>
                <a:sym typeface="Symbol" pitchFamily="18" charset="2"/>
              </a:rPr>
              <a:t>zložky</a:t>
            </a:r>
            <a:endParaRPr lang="cs-CZ" sz="2400" dirty="0">
              <a:solidFill>
                <a:srgbClr val="FFC000"/>
              </a:solidFill>
              <a:effectLst>
                <a:outerShdw blurRad="38100" dist="38100" dir="2700000" algn="tl">
                  <a:srgbClr val="000000"/>
                </a:outerShdw>
              </a:effectLst>
              <a:sym typeface="Symbol" pitchFamily="18" charset="2"/>
            </a:endParaRPr>
          </a:p>
          <a:p>
            <a:pPr>
              <a:tabLst>
                <a:tab pos="3200400" algn="l"/>
              </a:tabLst>
              <a:defRPr/>
            </a:pPr>
            <a:endParaRPr lang="cs-CZ" sz="2400" dirty="0">
              <a:solidFill>
                <a:srgbClr val="FFC000"/>
              </a:solidFill>
              <a:effectLst>
                <a:outerShdw blurRad="38100" dist="38100" dir="2700000" algn="tl">
                  <a:srgbClr val="000000"/>
                </a:outerShdw>
              </a:effectLst>
              <a:sym typeface="Symbol" pitchFamily="18" charset="2"/>
            </a:endParaRPr>
          </a:p>
        </p:txBody>
      </p:sp>
      <p:sp>
        <p:nvSpPr>
          <p:cNvPr id="71686" name="Rectangle 6"/>
          <p:cNvSpPr>
            <a:spLocks noChangeArrowheads="1"/>
          </p:cNvSpPr>
          <p:nvPr/>
        </p:nvSpPr>
        <p:spPr bwMode="auto">
          <a:xfrm>
            <a:off x="914400" y="2057400"/>
            <a:ext cx="7639050" cy="4229100"/>
          </a:xfrm>
          <a:prstGeom prst="rect">
            <a:avLst/>
          </a:prstGeom>
          <a:noFill/>
          <a:ln w="9525" algn="ctr">
            <a:noFill/>
            <a:miter lim="800000"/>
            <a:headEnd/>
            <a:tailEnd/>
          </a:ln>
          <a:effectLst/>
        </p:spPr>
        <p:txBody>
          <a:bodyPr>
            <a:spAutoFit/>
          </a:bodyPr>
          <a:lstStyle/>
          <a:p>
            <a:pPr marL="342900" indent="-342900">
              <a:buFontTx/>
              <a:buAutoNum type="arabicPeriod"/>
              <a:tabLst>
                <a:tab pos="3200400" algn="l"/>
              </a:tabLst>
              <a:defRPr/>
            </a:pPr>
            <a:r>
              <a:rPr lang="cs-CZ" sz="2400">
                <a:solidFill>
                  <a:srgbClr val="FFC000"/>
                </a:solidFill>
                <a:effectLst>
                  <a:outerShdw blurRad="38100" dist="38100" dir="2700000" algn="tl">
                    <a:srgbClr val="000000"/>
                  </a:outerShdw>
                </a:effectLst>
                <a:sym typeface="Symbol" pitchFamily="18" charset="2"/>
              </a:rPr>
              <a:t>Prirodzené aerosóly</a:t>
            </a:r>
          </a:p>
          <a:p>
            <a:pPr marL="342900" indent="-342900">
              <a:spcAft>
                <a:spcPct val="20000"/>
              </a:spcAft>
              <a:tabLst>
                <a:tab pos="3200400" algn="l"/>
              </a:tabLst>
              <a:defRPr/>
            </a:pPr>
            <a:r>
              <a:rPr lang="cs-CZ" sz="2400">
                <a:solidFill>
                  <a:srgbClr val="FFC000"/>
                </a:solidFill>
                <a:effectLst>
                  <a:outerShdw blurRad="38100" dist="38100" dir="2700000" algn="tl">
                    <a:srgbClr val="000000"/>
                  </a:outerShdw>
                </a:effectLst>
                <a:sym typeface="Symbol" pitchFamily="18" charset="2"/>
              </a:rPr>
              <a:t>	- kozmický prach</a:t>
            </a:r>
          </a:p>
          <a:p>
            <a:pPr marL="342900" indent="-342900">
              <a:spcAft>
                <a:spcPct val="20000"/>
              </a:spcAft>
              <a:tabLst>
                <a:tab pos="3200400" algn="l"/>
              </a:tabLst>
              <a:defRPr/>
            </a:pPr>
            <a:r>
              <a:rPr lang="cs-CZ" sz="2400">
                <a:solidFill>
                  <a:srgbClr val="FFC000"/>
                </a:solidFill>
                <a:effectLst>
                  <a:outerShdw blurRad="38100" dist="38100" dir="2700000" algn="tl">
                    <a:srgbClr val="000000"/>
                  </a:outerShdw>
                </a:effectLst>
                <a:sym typeface="Symbol" pitchFamily="18" charset="2"/>
              </a:rPr>
              <a:t>	- vulkanický prach (stratosféra)</a:t>
            </a:r>
          </a:p>
          <a:p>
            <a:pPr marL="342900" indent="-342900">
              <a:spcAft>
                <a:spcPct val="20000"/>
              </a:spcAft>
              <a:tabLst>
                <a:tab pos="3200400" algn="l"/>
              </a:tabLst>
              <a:defRPr/>
            </a:pPr>
            <a:r>
              <a:rPr lang="cs-CZ" sz="2400">
                <a:solidFill>
                  <a:srgbClr val="FFC000"/>
                </a:solidFill>
                <a:effectLst>
                  <a:outerShdw blurRad="38100" dist="38100" dir="2700000" algn="tl">
                    <a:srgbClr val="000000"/>
                  </a:outerShdw>
                </a:effectLst>
                <a:sym typeface="Symbol" pitchFamily="18" charset="2"/>
              </a:rPr>
              <a:t>	- častice dymu</a:t>
            </a:r>
          </a:p>
          <a:p>
            <a:pPr marL="342900" indent="-342900">
              <a:spcAft>
                <a:spcPct val="20000"/>
              </a:spcAft>
              <a:tabLst>
                <a:tab pos="3200400" algn="l"/>
              </a:tabLst>
              <a:defRPr/>
            </a:pPr>
            <a:r>
              <a:rPr lang="cs-CZ" sz="2400">
                <a:solidFill>
                  <a:srgbClr val="FFC000"/>
                </a:solidFill>
                <a:effectLst>
                  <a:outerShdw blurRad="38100" dist="38100" dir="2700000" algn="tl">
                    <a:srgbClr val="000000"/>
                  </a:outerShdw>
                </a:effectLst>
                <a:sym typeface="Symbol" pitchFamily="18" charset="2"/>
              </a:rPr>
              <a:t>	- častice z povrchu pôdy a mora</a:t>
            </a:r>
          </a:p>
          <a:p>
            <a:pPr marL="342900" indent="-342900">
              <a:spcAft>
                <a:spcPct val="20000"/>
              </a:spcAft>
              <a:tabLst>
                <a:tab pos="3200400" algn="l"/>
              </a:tabLst>
              <a:defRPr/>
            </a:pPr>
            <a:r>
              <a:rPr lang="cs-CZ" sz="2400">
                <a:solidFill>
                  <a:srgbClr val="FFC000"/>
                </a:solidFill>
                <a:effectLst>
                  <a:outerShdw blurRad="38100" dist="38100" dir="2700000" algn="tl">
                    <a:srgbClr val="000000"/>
                  </a:outerShdw>
                </a:effectLst>
                <a:sym typeface="Symbol" pitchFamily="18" charset="2"/>
              </a:rPr>
              <a:t>	- aeroplanktón</a:t>
            </a:r>
          </a:p>
          <a:p>
            <a:pPr marL="342900" indent="-342900">
              <a:buFontTx/>
              <a:buAutoNum type="arabicPeriod" startAt="2"/>
              <a:tabLst>
                <a:tab pos="3200400" algn="l"/>
              </a:tabLst>
              <a:defRPr/>
            </a:pPr>
            <a:r>
              <a:rPr lang="cs-CZ" sz="2400">
                <a:solidFill>
                  <a:srgbClr val="FFC000"/>
                </a:solidFill>
                <a:effectLst>
                  <a:outerShdw blurRad="38100" dist="38100" dir="2700000" algn="tl">
                    <a:srgbClr val="000000"/>
                  </a:outerShdw>
                </a:effectLst>
                <a:sym typeface="Symbol" pitchFamily="18" charset="2"/>
              </a:rPr>
              <a:t>Antropogénne aerosóly</a:t>
            </a:r>
          </a:p>
          <a:p>
            <a:pPr marL="342900" indent="-342900">
              <a:tabLst>
                <a:tab pos="3200400" algn="l"/>
              </a:tabLst>
              <a:defRPr/>
            </a:pPr>
            <a:r>
              <a:rPr lang="cs-CZ" sz="2400">
                <a:solidFill>
                  <a:srgbClr val="FFC000"/>
                </a:solidFill>
                <a:effectLst>
                  <a:outerShdw blurRad="38100" dist="38100" dir="2700000" algn="tl">
                    <a:srgbClr val="000000"/>
                  </a:outerShdw>
                </a:effectLst>
                <a:sym typeface="Symbol" pitchFamily="18" charset="2"/>
              </a:rPr>
              <a:t>	- tvoria približne 10 % prirodzených aerosólov</a:t>
            </a:r>
          </a:p>
          <a:p>
            <a:pPr marL="342900" indent="-342900">
              <a:tabLst>
                <a:tab pos="3200400" algn="l"/>
              </a:tabLst>
              <a:defRPr/>
            </a:pPr>
            <a:endParaRPr lang="cs-CZ" sz="240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27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27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66725"/>
            <a:ext cx="6326188" cy="48212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37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37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485775"/>
            <a:ext cx="6330950" cy="4835525"/>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47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47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471488"/>
            <a:ext cx="6365875" cy="4802187"/>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57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57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6384925" cy="47879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68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68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6088"/>
            <a:ext cx="6402388" cy="48323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78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7838"/>
            <a:ext cx="6396038" cy="4821237"/>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effectLst>
                  <a:outerShdw blurRad="38100" dist="38100" dir="2700000" algn="tl">
                    <a:srgbClr val="000000"/>
                  </a:outerShdw>
                </a:effectLst>
              </a:rPr>
              <a:t>http://ozonewatch.gsfc.nasa.gov/meteorology/index.html</a:t>
            </a:r>
          </a:p>
        </p:txBody>
      </p:sp>
      <p:pic>
        <p:nvPicPr>
          <p:cNvPr id="788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6396038" cy="48720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7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798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1488"/>
            <a:ext cx="6319838" cy="48387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08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09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9900"/>
            <a:ext cx="6369050" cy="48085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19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8313"/>
            <a:ext cx="6340475" cy="483076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838200" y="1447800"/>
            <a:ext cx="7639050" cy="3638550"/>
          </a:xfrm>
          <a:prstGeom prst="rect">
            <a:avLst/>
          </a:prstGeom>
          <a:noFill/>
          <a:ln w="9525" algn="ctr">
            <a:noFill/>
            <a:miter lim="800000"/>
            <a:headEnd/>
            <a:tailEnd/>
          </a:ln>
          <a:effectLst/>
        </p:spPr>
        <p:txBody>
          <a:bodyPr>
            <a:spAutoFit/>
          </a:bodyPr>
          <a:lstStyle/>
          <a:p>
            <a:pPr marL="342900" indent="-342900">
              <a:buFontTx/>
              <a:buChar char="-"/>
              <a:tabLst>
                <a:tab pos="342900" algn="l"/>
              </a:tabLst>
              <a:defRPr/>
            </a:pPr>
            <a:r>
              <a:rPr lang="cs-CZ" sz="2400" dirty="0" smtClean="0">
                <a:solidFill>
                  <a:srgbClr val="FFC000"/>
                </a:solidFill>
                <a:effectLst>
                  <a:outerShdw blurRad="38100" dist="38100" dir="2700000" algn="tl">
                    <a:srgbClr val="000000"/>
                  </a:outerShdw>
                </a:effectLst>
                <a:sym typeface="Symbol" pitchFamily="18" charset="2"/>
              </a:rPr>
              <a:t>plynné </a:t>
            </a:r>
            <a:r>
              <a:rPr lang="cs-CZ" sz="2400" dirty="0" err="1">
                <a:solidFill>
                  <a:srgbClr val="FFC000"/>
                </a:solidFill>
                <a:effectLst>
                  <a:outerShdw blurRad="38100" dist="38100" dir="2700000" algn="tl">
                    <a:srgbClr val="000000"/>
                  </a:outerShdw>
                </a:effectLst>
                <a:sym typeface="Symbol" pitchFamily="18" charset="2"/>
              </a:rPr>
              <a:t>prímesi</a:t>
            </a:r>
            <a:r>
              <a:rPr lang="cs-CZ" sz="2400" dirty="0">
                <a:solidFill>
                  <a:srgbClr val="FFC000"/>
                </a:solidFill>
                <a:effectLst>
                  <a:outerShdw blurRad="38100" dist="38100" dir="2700000" algn="tl">
                    <a:srgbClr val="000000"/>
                  </a:outerShdw>
                </a:effectLst>
                <a:sym typeface="Symbol" pitchFamily="18" charset="2"/>
              </a:rPr>
              <a:t> - SO</a:t>
            </a:r>
            <a:r>
              <a:rPr lang="cs-CZ" sz="2400" baseline="-25000" dirty="0">
                <a:solidFill>
                  <a:srgbClr val="FFC000"/>
                </a:solidFill>
                <a:effectLst>
                  <a:outerShdw blurRad="38100" dist="38100" dir="2700000" algn="tl">
                    <a:srgbClr val="000000"/>
                  </a:outerShdw>
                </a:effectLst>
                <a:sym typeface="Symbol" pitchFamily="18" charset="2"/>
              </a:rPr>
              <a:t>2</a:t>
            </a:r>
            <a:r>
              <a:rPr lang="cs-CZ" sz="2400" dirty="0">
                <a:solidFill>
                  <a:srgbClr val="FFC000"/>
                </a:solidFill>
                <a:effectLst>
                  <a:outerShdw blurRad="38100" dist="38100" dir="2700000" algn="tl">
                    <a:srgbClr val="000000"/>
                  </a:outerShdw>
                </a:effectLst>
                <a:sym typeface="Symbol" pitchFamily="18" charset="2"/>
              </a:rPr>
              <a:t>, CO, </a:t>
            </a:r>
            <a:r>
              <a:rPr lang="cs-CZ" sz="2400" dirty="0" err="1">
                <a:solidFill>
                  <a:srgbClr val="FFC000"/>
                </a:solidFill>
                <a:effectLst>
                  <a:outerShdw blurRad="38100" dist="38100" dir="2700000" algn="tl">
                    <a:srgbClr val="000000"/>
                  </a:outerShdw>
                </a:effectLst>
                <a:sym typeface="Symbol" pitchFamily="18" charset="2"/>
              </a:rPr>
              <a:t>NO</a:t>
            </a:r>
            <a:r>
              <a:rPr lang="cs-CZ" sz="2400" baseline="-25000" dirty="0" err="1">
                <a:solidFill>
                  <a:srgbClr val="FFC000"/>
                </a:solidFill>
                <a:effectLst>
                  <a:outerShdw blurRad="38100" dist="38100" dir="2700000" algn="tl">
                    <a:srgbClr val="000000"/>
                  </a:outerShdw>
                </a:effectLst>
                <a:sym typeface="Symbol" pitchFamily="18" charset="2"/>
              </a:rPr>
              <a:t>x</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uhľovodíky</a:t>
            </a:r>
            <a:endParaRPr lang="cs-CZ" sz="2400" dirty="0">
              <a:solidFill>
                <a:srgbClr val="FFC000"/>
              </a:solidFill>
              <a:effectLst>
                <a:outerShdw blurRad="38100" dist="38100" dir="2700000" algn="tl">
                  <a:srgbClr val="000000"/>
                </a:outerShdw>
              </a:effectLst>
              <a:sym typeface="Symbol" pitchFamily="18" charset="2"/>
            </a:endParaRPr>
          </a:p>
          <a:p>
            <a:pPr marL="342900" indent="-342900">
              <a:buFontTx/>
              <a:buChar char="-"/>
              <a:tabLst>
                <a:tab pos="342900" algn="l"/>
              </a:tabLst>
              <a:defRPr/>
            </a:pPr>
            <a:r>
              <a:rPr lang="cs-CZ" sz="2400" dirty="0" err="1" smtClean="0">
                <a:solidFill>
                  <a:srgbClr val="FFC000"/>
                </a:solidFill>
                <a:effectLst>
                  <a:outerShdw blurRad="38100" dist="38100" dir="2700000" algn="tl">
                    <a:srgbClr val="000000"/>
                  </a:outerShdw>
                </a:effectLst>
                <a:sym typeface="Symbol" pitchFamily="18" charset="2"/>
              </a:rPr>
              <a:t>antropogénne</a:t>
            </a:r>
            <a:r>
              <a:rPr lang="cs-CZ" sz="2400" dirty="0" smtClean="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aerosóly</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ovplyvňujú</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prienik</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slnečného</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žiarenia</a:t>
            </a:r>
            <a:r>
              <a:rPr lang="cs-CZ" sz="2400" dirty="0">
                <a:solidFill>
                  <a:srgbClr val="FFC000"/>
                </a:solidFill>
                <a:effectLst>
                  <a:outerShdw blurRad="38100" dist="38100" dir="2700000" algn="tl">
                    <a:srgbClr val="000000"/>
                  </a:outerShdw>
                </a:effectLst>
                <a:sym typeface="Symbol" pitchFamily="18" charset="2"/>
              </a:rPr>
              <a:t> k zemskému povrchu – </a:t>
            </a:r>
            <a:r>
              <a:rPr lang="cs-CZ" sz="2400" dirty="0" err="1">
                <a:solidFill>
                  <a:srgbClr val="FFC000"/>
                </a:solidFill>
                <a:effectLst>
                  <a:outerShdw blurRad="38100" dist="38100" dir="2700000" algn="tl">
                    <a:srgbClr val="000000"/>
                  </a:outerShdw>
                </a:effectLst>
                <a:sym typeface="Symbol" pitchFamily="18" charset="2"/>
              </a:rPr>
              <a:t>znižujú</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globálnu</a:t>
            </a:r>
            <a:r>
              <a:rPr lang="cs-CZ" sz="2400" dirty="0">
                <a:solidFill>
                  <a:srgbClr val="FFC000"/>
                </a:solidFill>
                <a:effectLst>
                  <a:outerShdw blurRad="38100" dist="38100" dir="2700000" algn="tl">
                    <a:srgbClr val="000000"/>
                  </a:outerShdw>
                </a:effectLst>
                <a:sym typeface="Symbol" pitchFamily="18" charset="2"/>
              </a:rPr>
              <a:t> teplotu o 0,5 °C</a:t>
            </a:r>
          </a:p>
          <a:p>
            <a:pPr marL="342900" indent="-342900">
              <a:buFontTx/>
              <a:buChar char="-"/>
              <a:tabLst>
                <a:tab pos="342900" algn="l"/>
              </a:tabLst>
              <a:defRPr/>
            </a:pPr>
            <a:r>
              <a:rPr lang="cs-CZ" sz="2400" dirty="0" err="1" smtClean="0">
                <a:solidFill>
                  <a:srgbClr val="FFC000"/>
                </a:solidFill>
                <a:effectLst>
                  <a:outerShdw blurRad="38100" dist="38100" dir="2700000" algn="tl">
                    <a:srgbClr val="000000"/>
                  </a:outerShdw>
                </a:effectLst>
                <a:sym typeface="Symbol" pitchFamily="18" charset="2"/>
              </a:rPr>
              <a:t>maximálna</a:t>
            </a:r>
            <a:r>
              <a:rPr lang="cs-CZ" sz="2400" dirty="0" smtClean="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koncentrácia</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aerosólov</a:t>
            </a:r>
            <a:r>
              <a:rPr lang="cs-CZ" sz="2400" dirty="0">
                <a:solidFill>
                  <a:srgbClr val="FFC000"/>
                </a:solidFill>
                <a:effectLst>
                  <a:outerShdw blurRad="38100" dist="38100" dir="2700000" algn="tl">
                    <a:srgbClr val="000000"/>
                  </a:outerShdw>
                </a:effectLst>
                <a:sym typeface="Symbol" pitchFamily="18" charset="2"/>
              </a:rPr>
              <a:t> je v </a:t>
            </a:r>
            <a:r>
              <a:rPr lang="cs-CZ" sz="2400" dirty="0" err="1">
                <a:solidFill>
                  <a:srgbClr val="FFC000"/>
                </a:solidFill>
                <a:effectLst>
                  <a:outerShdw blurRad="38100" dist="38100" dir="2700000" algn="tl">
                    <a:srgbClr val="000000"/>
                  </a:outerShdw>
                </a:effectLst>
                <a:sym typeface="Symbol" pitchFamily="18" charset="2"/>
              </a:rPr>
              <a:t>prízemnej</a:t>
            </a:r>
            <a:r>
              <a:rPr lang="cs-CZ" sz="2400" dirty="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atmosfére</a:t>
            </a:r>
            <a:endParaRPr lang="cs-CZ" sz="2400" dirty="0">
              <a:solidFill>
                <a:srgbClr val="FFC000"/>
              </a:solidFill>
              <a:effectLst>
                <a:outerShdw blurRad="38100" dist="38100" dir="2700000" algn="tl">
                  <a:srgbClr val="000000"/>
                </a:outerShdw>
              </a:effectLst>
              <a:sym typeface="Symbol" pitchFamily="18" charset="2"/>
            </a:endParaRPr>
          </a:p>
          <a:p>
            <a:pPr marL="342900" indent="-342900">
              <a:buFontTx/>
              <a:buChar char="-"/>
              <a:tabLst>
                <a:tab pos="342900" algn="l"/>
              </a:tabLst>
              <a:defRPr/>
            </a:pPr>
            <a:r>
              <a:rPr lang="cs-CZ" sz="2400" dirty="0" err="1" smtClean="0">
                <a:solidFill>
                  <a:srgbClr val="FFC000"/>
                </a:solidFill>
                <a:effectLst>
                  <a:outerShdw blurRad="38100" dist="38100" dir="2700000" algn="tl">
                    <a:srgbClr val="000000"/>
                  </a:outerShdw>
                </a:effectLst>
                <a:sym typeface="Symbol" pitchFamily="18" charset="2"/>
              </a:rPr>
              <a:t>zrážky</a:t>
            </a:r>
            <a:r>
              <a:rPr lang="cs-CZ" sz="2400" dirty="0" smtClean="0">
                <a:solidFill>
                  <a:srgbClr val="FFC000"/>
                </a:solidFill>
                <a:effectLst>
                  <a:outerShdw blurRad="38100" dist="38100" dir="2700000" algn="tl">
                    <a:srgbClr val="000000"/>
                  </a:outerShdw>
                </a:effectLst>
                <a:sym typeface="Symbol" pitchFamily="18" charset="2"/>
              </a:rPr>
              <a:t> </a:t>
            </a:r>
            <a:r>
              <a:rPr lang="cs-CZ" sz="2400" dirty="0" err="1">
                <a:solidFill>
                  <a:srgbClr val="FFC000"/>
                </a:solidFill>
                <a:effectLst>
                  <a:outerShdw blurRad="38100" dist="38100" dir="2700000" algn="tl">
                    <a:srgbClr val="000000"/>
                  </a:outerShdw>
                </a:effectLst>
                <a:sym typeface="Symbol" pitchFamily="18" charset="2"/>
              </a:rPr>
              <a:t>vymývajú</a:t>
            </a:r>
            <a:r>
              <a:rPr lang="cs-CZ" sz="2400" dirty="0">
                <a:solidFill>
                  <a:srgbClr val="FFC000"/>
                </a:solidFill>
                <a:effectLst>
                  <a:outerShdw blurRad="38100" dist="38100" dir="2700000" algn="tl">
                    <a:srgbClr val="000000"/>
                  </a:outerShdw>
                </a:effectLst>
                <a:sym typeface="Symbol" pitchFamily="18" charset="2"/>
              </a:rPr>
              <a:t> pevné a tekuté </a:t>
            </a:r>
            <a:r>
              <a:rPr lang="cs-CZ" sz="2400" dirty="0" err="1">
                <a:solidFill>
                  <a:srgbClr val="FFC000"/>
                </a:solidFill>
                <a:effectLst>
                  <a:outerShdw blurRad="38100" dist="38100" dir="2700000" algn="tl">
                    <a:srgbClr val="000000"/>
                  </a:outerShdw>
                </a:effectLst>
                <a:sym typeface="Symbol" pitchFamily="18" charset="2"/>
              </a:rPr>
              <a:t>častice</a:t>
            </a:r>
            <a:r>
              <a:rPr lang="cs-CZ" sz="2400" dirty="0">
                <a:solidFill>
                  <a:srgbClr val="FFC000"/>
                </a:solidFill>
                <a:effectLst>
                  <a:outerShdw blurRad="38100" dist="38100" dir="2700000" algn="tl">
                    <a:srgbClr val="000000"/>
                  </a:outerShdw>
                </a:effectLst>
                <a:sym typeface="Symbol" pitchFamily="18" charset="2"/>
              </a:rPr>
              <a:t> z atmosféry</a:t>
            </a:r>
          </a:p>
          <a:p>
            <a:pPr marL="342900" indent="-342900">
              <a:tabLst>
                <a:tab pos="342900" algn="l"/>
              </a:tabLst>
              <a:defRPr/>
            </a:pPr>
            <a:endParaRPr lang="cs-CZ" sz="2400" dirty="0">
              <a:solidFill>
                <a:srgbClr val="FFC000"/>
              </a:solidFill>
              <a:effectLst>
                <a:outerShdw blurRad="38100" dist="38100" dir="2700000" algn="tl">
                  <a:srgbClr val="000000"/>
                </a:outerShdw>
              </a:effectLst>
              <a:sym typeface="Symbol" pitchFamily="18" charset="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29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500063"/>
            <a:ext cx="6340475" cy="47942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39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39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8313"/>
            <a:ext cx="6348413" cy="483076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49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49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490538"/>
            <a:ext cx="6372225" cy="4821237"/>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60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60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925" y="469900"/>
            <a:ext cx="6391275" cy="48085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70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70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6517" y="457200"/>
            <a:ext cx="6429375" cy="48339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80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42913"/>
            <a:ext cx="6399213" cy="48450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890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890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457200"/>
            <a:ext cx="6359525" cy="484505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01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901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57200"/>
            <a:ext cx="6353175" cy="4846638"/>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911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1963"/>
            <a:ext cx="6348413" cy="48260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21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921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8313"/>
            <a:ext cx="6315075" cy="4830762"/>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endParaRPr lang="cs-CZ" sz="2800">
              <a:solidFill>
                <a:srgbClr val="FFC000"/>
              </a:solidFill>
              <a:effectLst>
                <a:outerShdw blurRad="38100" dist="38100" dir="2700000" algn="tl">
                  <a:srgbClr val="000000"/>
                </a:outerShdw>
              </a:effectLst>
              <a:latin typeface="Arial" charset="0"/>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Grp="1" noRot="1" noChangeArrowheads="1"/>
          </p:cNvSpPr>
          <p:nvPr>
            <p:ph type="ctrTitle"/>
          </p:nvPr>
        </p:nvSpPr>
        <p:spPr>
          <a:xfrm>
            <a:off x="685800" y="228600"/>
            <a:ext cx="7772400" cy="990600"/>
          </a:xfrm>
        </p:spPr>
        <p:txBody>
          <a:bodyPr/>
          <a:lstStyle/>
          <a:p>
            <a:pPr eaLnBrk="1" hangingPunct="1">
              <a:defRPr/>
            </a:pPr>
            <a:r>
              <a:rPr lang="cs-CZ" sz="3200" b="1" dirty="0" err="1" smtClean="0">
                <a:solidFill>
                  <a:srgbClr val="FFC000"/>
                </a:solidFill>
                <a:latin typeface="Times New Roman" pitchFamily="18" charset="0"/>
              </a:rPr>
              <a:t>Delenie</a:t>
            </a:r>
            <a:r>
              <a:rPr lang="cs-CZ" sz="3200" b="1" dirty="0" smtClean="0">
                <a:solidFill>
                  <a:srgbClr val="FFC000"/>
                </a:solidFill>
                <a:latin typeface="Times New Roman" pitchFamily="18" charset="0"/>
              </a:rPr>
              <a:t> atmosféry </a:t>
            </a:r>
            <a:r>
              <a:rPr lang="cs-CZ" sz="3200" b="1" dirty="0" err="1" smtClean="0">
                <a:solidFill>
                  <a:srgbClr val="FFC000"/>
                </a:solidFill>
                <a:latin typeface="Times New Roman" pitchFamily="18" charset="0"/>
              </a:rPr>
              <a:t>podľa</a:t>
            </a:r>
            <a:r>
              <a:rPr lang="cs-CZ" sz="3200" b="1" dirty="0" smtClean="0">
                <a:solidFill>
                  <a:srgbClr val="FFC000"/>
                </a:solidFill>
                <a:latin typeface="Times New Roman" pitchFamily="18" charset="0"/>
              </a:rPr>
              <a:t> charakteru </a:t>
            </a:r>
            <a:r>
              <a:rPr lang="cs-CZ" sz="3200" b="1" dirty="0" err="1" smtClean="0">
                <a:solidFill>
                  <a:srgbClr val="FFC000"/>
                </a:solidFill>
                <a:latin typeface="Times New Roman" pitchFamily="18" charset="0"/>
              </a:rPr>
              <a:t>zmeny</a:t>
            </a:r>
            <a:r>
              <a:rPr lang="cs-CZ" sz="3200" b="1" dirty="0" smtClean="0">
                <a:solidFill>
                  <a:srgbClr val="FFC000"/>
                </a:solidFill>
                <a:latin typeface="Times New Roman" pitchFamily="18" charset="0"/>
              </a:rPr>
              <a:t> teploty s výškou</a:t>
            </a:r>
            <a:r>
              <a:rPr lang="cs-CZ" b="1" dirty="0" smtClean="0">
                <a:solidFill>
                  <a:srgbClr val="FFC000"/>
                </a:solidFill>
              </a:rPr>
              <a:t> </a:t>
            </a:r>
            <a:endParaRPr lang="cs-CZ" sz="2800" b="1" dirty="0" smtClean="0">
              <a:solidFill>
                <a:srgbClr val="FFC000"/>
              </a:solidFill>
              <a:latin typeface="Times New Roman" pitchFamily="18" charset="0"/>
            </a:endParaRPr>
          </a:p>
        </p:txBody>
      </p:sp>
      <p:pic>
        <p:nvPicPr>
          <p:cNvPr id="14341" name="Picture 7"/>
          <p:cNvPicPr>
            <a:picLocks noChangeAspect="1" noChangeArrowheads="1"/>
          </p:cNvPicPr>
          <p:nvPr/>
        </p:nvPicPr>
        <p:blipFill>
          <a:blip r:embed="rId3"/>
          <a:srcRect/>
          <a:stretch>
            <a:fillRect/>
          </a:stretch>
        </p:blipFill>
        <p:spPr bwMode="auto">
          <a:xfrm>
            <a:off x="381000" y="1295400"/>
            <a:ext cx="8305800" cy="46863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931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57200"/>
            <a:ext cx="6257925" cy="4830763"/>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3" name="Obrázok 2"/>
          <p:cNvPicPr>
            <a:picLocks noChangeAspect="1"/>
          </p:cNvPicPr>
          <p:nvPr/>
        </p:nvPicPr>
        <p:blipFill>
          <a:blip r:embed="rId6"/>
          <a:stretch>
            <a:fillRect/>
          </a:stretch>
        </p:blipFill>
        <p:spPr>
          <a:xfrm>
            <a:off x="1600200" y="457428"/>
            <a:ext cx="6235587" cy="4983252"/>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37323123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2" name="Obrázok 1"/>
          <p:cNvPicPr>
            <a:picLocks noChangeAspect="1"/>
          </p:cNvPicPr>
          <p:nvPr/>
        </p:nvPicPr>
        <p:blipFill>
          <a:blip r:embed="rId6"/>
          <a:stretch>
            <a:fillRect/>
          </a:stretch>
        </p:blipFill>
        <p:spPr>
          <a:xfrm>
            <a:off x="1600200" y="474822"/>
            <a:ext cx="6235587" cy="4965858"/>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19143939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3" name="Obrázok 2"/>
          <p:cNvPicPr>
            <a:picLocks noChangeAspect="1"/>
          </p:cNvPicPr>
          <p:nvPr/>
        </p:nvPicPr>
        <p:blipFill>
          <a:blip r:embed="rId6"/>
          <a:stretch>
            <a:fillRect/>
          </a:stretch>
        </p:blipFill>
        <p:spPr>
          <a:xfrm>
            <a:off x="1600200" y="437767"/>
            <a:ext cx="6215063" cy="4850989"/>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2531704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4" name="Obrázok 3"/>
          <p:cNvPicPr>
            <a:picLocks noChangeAspect="1"/>
          </p:cNvPicPr>
          <p:nvPr/>
        </p:nvPicPr>
        <p:blipFill>
          <a:blip r:embed="rId6"/>
          <a:stretch>
            <a:fillRect/>
          </a:stretch>
        </p:blipFill>
        <p:spPr>
          <a:xfrm>
            <a:off x="1447800" y="430812"/>
            <a:ext cx="6635964" cy="4932020"/>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222037610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solidFill>
                <a:srgbClr val="FFC000"/>
              </a:solidFill>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solidFill>
                  <a:srgbClr val="FFC000"/>
                </a:solidFill>
                <a:effectLst>
                  <a:outerShdw blurRad="38100" dist="38100" dir="2700000" algn="tl">
                    <a:srgbClr val="000000"/>
                  </a:outerShdw>
                </a:effectLst>
                <a:latin typeface="Arial" charset="0"/>
              </a:rPr>
              <a:t>KF FPV UMB Banská Bystrica</a:t>
            </a:r>
          </a:p>
        </p:txBody>
      </p:sp>
      <p:pic>
        <p:nvPicPr>
          <p:cNvPr id="931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p:cNvSpPr>
            <a:spLocks noChangeArrowheads="1"/>
          </p:cNvSpPr>
          <p:nvPr/>
        </p:nvSpPr>
        <p:spPr bwMode="auto">
          <a:xfrm>
            <a:off x="533400" y="5410200"/>
            <a:ext cx="5657850" cy="366713"/>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http://ozonewatch.gsfc.nasa.gov/meteorology/index.html</a:t>
            </a:r>
          </a:p>
        </p:txBody>
      </p:sp>
      <p:pic>
        <p:nvPicPr>
          <p:cNvPr id="3" name="Obrázok 2"/>
          <p:cNvPicPr>
            <a:picLocks noChangeAspect="1"/>
          </p:cNvPicPr>
          <p:nvPr/>
        </p:nvPicPr>
        <p:blipFill>
          <a:blip r:embed="rId6"/>
          <a:stretch>
            <a:fillRect/>
          </a:stretch>
        </p:blipFill>
        <p:spPr>
          <a:xfrm>
            <a:off x="1447800" y="499186"/>
            <a:ext cx="6590749" cy="4894538"/>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308058317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52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ok 1"/>
          <p:cNvPicPr>
            <a:picLocks noChangeAspect="1"/>
          </p:cNvPicPr>
          <p:nvPr/>
        </p:nvPicPr>
        <p:blipFill>
          <a:blip r:embed="rId3"/>
          <a:stretch>
            <a:fillRect/>
          </a:stretch>
        </p:blipFill>
        <p:spPr>
          <a:xfrm>
            <a:off x="762000" y="228601"/>
            <a:ext cx="7604711" cy="5715000"/>
          </a:xfrm>
          <a:prstGeom prst="rect">
            <a:avLst/>
          </a:prstGeom>
          <a:noFill/>
          <a:ln>
            <a:noFill/>
          </a:ln>
          <a:effectLst>
            <a:outerShdw blurRad="292100" dist="431800" dir="2700000" sx="101000" sy="101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52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p:cNvPicPr>
            <a:picLocks noChangeAspect="1"/>
          </p:cNvPicPr>
          <p:nvPr/>
        </p:nvPicPr>
        <p:blipFill>
          <a:blip r:embed="rId3"/>
          <a:stretch>
            <a:fillRect/>
          </a:stretch>
        </p:blipFill>
        <p:spPr>
          <a:xfrm>
            <a:off x="748195" y="228600"/>
            <a:ext cx="7647609" cy="5715000"/>
          </a:xfrm>
          <a:prstGeom prst="rect">
            <a:avLst/>
          </a:prstGeom>
          <a:noFill/>
          <a:ln>
            <a:noFill/>
          </a:ln>
          <a:effectLst>
            <a:outerShdw blurRad="292100" dist="431800" dir="2700000" sx="101000" sy="101000" algn="tl" rotWithShape="0">
              <a:prstClr val="black">
                <a:alpha val="40000"/>
              </a:prstClr>
            </a:outerShdw>
          </a:effectLst>
        </p:spPr>
      </p:pic>
    </p:spTree>
    <p:extLst>
      <p:ext uri="{BB962C8B-B14F-4D97-AF65-F5344CB8AC3E}">
        <p14:creationId xmlns:p14="http://schemas.microsoft.com/office/powerpoint/2010/main" val="21607433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52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1323914" y="5410200"/>
            <a:ext cx="4076822" cy="369332"/>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http://www.theozonehole.com/2015.htm</a:t>
            </a:r>
          </a:p>
        </p:txBody>
      </p:sp>
      <p:pic>
        <p:nvPicPr>
          <p:cNvPr id="4098" name="Picture 2" descr="http://www.theozonehole.com/images/ozonemaximagerele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9600"/>
            <a:ext cx="7600950" cy="4276726"/>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769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143000" y="6019800"/>
            <a:ext cx="5867400" cy="609600"/>
          </a:xfrm>
          <a:prstGeom prst="rect">
            <a:avLst/>
          </a:prstGeom>
          <a:noFill/>
          <a:ln w="9525">
            <a:noFill/>
            <a:miter lim="800000"/>
            <a:headEnd/>
            <a:tailEnd/>
          </a:ln>
          <a:effectLst/>
        </p:spPr>
        <p:txBody>
          <a:bodyPr/>
          <a:lstStyle/>
          <a:p>
            <a:pPr algn="l">
              <a:lnSpc>
                <a:spcPct val="80000"/>
              </a:lnSpc>
              <a:spcAft>
                <a:spcPct val="0"/>
              </a:spcAft>
              <a:buClr>
                <a:schemeClr val="hlink"/>
              </a:buClr>
              <a:buFont typeface="Wingdings" pitchFamily="2" charset="2"/>
              <a:buNone/>
              <a:defRPr/>
            </a:pPr>
            <a:endParaRPr lang="sk-SK">
              <a:effectLst>
                <a:outerShdw blurRad="38100" dist="38100" dir="2700000" algn="tl">
                  <a:srgbClr val="000000"/>
                </a:outerShdw>
              </a:effectLst>
              <a:latin typeface="Arial" charset="0"/>
            </a:endParaRPr>
          </a:p>
          <a:p>
            <a:pPr algn="l">
              <a:lnSpc>
                <a:spcPct val="80000"/>
              </a:lnSpc>
              <a:spcAft>
                <a:spcPct val="0"/>
              </a:spcAft>
              <a:buClr>
                <a:schemeClr val="hlink"/>
              </a:buClr>
              <a:buFont typeface="Wingdings" pitchFamily="2" charset="2"/>
              <a:buNone/>
              <a:defRPr/>
            </a:pPr>
            <a:r>
              <a:rPr lang="sk-SK">
                <a:effectLst>
                  <a:outerShdw blurRad="38100" dist="38100" dir="2700000" algn="tl">
                    <a:srgbClr val="000000"/>
                  </a:outerShdw>
                </a:effectLst>
                <a:latin typeface="Arial" charset="0"/>
              </a:rPr>
              <a:t>KF FPV UMB Banská Bystrica</a:t>
            </a:r>
          </a:p>
        </p:txBody>
      </p:sp>
      <p:pic>
        <p:nvPicPr>
          <p:cNvPr id="952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019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486400" y="5554345"/>
            <a:ext cx="3307316" cy="369332"/>
          </a:xfrm>
          <a:prstGeom prst="rect">
            <a:avLst/>
          </a:prstGeom>
          <a:noFill/>
          <a:ln w="9525" algn="ctr">
            <a:noFill/>
            <a:miter lim="800000"/>
            <a:headEnd/>
            <a:tailEnd/>
          </a:ln>
          <a:effectLst/>
        </p:spPr>
        <p:txBody>
          <a:bodyPr wrap="none">
            <a:spAutoFit/>
          </a:bodyPr>
          <a:lstStyle/>
          <a:p>
            <a:pPr>
              <a:defRPr/>
            </a:pPr>
            <a:r>
              <a:rPr lang="cs-CZ" dirty="0">
                <a:solidFill>
                  <a:srgbClr val="FFC000"/>
                </a:solidFill>
                <a:effectLst>
                  <a:outerShdw blurRad="38100" dist="38100" dir="2700000" algn="tl">
                    <a:srgbClr val="000000"/>
                  </a:outerShdw>
                </a:effectLst>
              </a:rPr>
              <a:t>http://ozonewatch.gsfc.nasa.gov</a:t>
            </a:r>
          </a:p>
        </p:txBody>
      </p:sp>
      <p:pic>
        <p:nvPicPr>
          <p:cNvPr id="5122" name="Picture 2" descr="Antarctic ozone map for 04 December 2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 y="988853"/>
            <a:ext cx="4838700" cy="48387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bdélník 4"/>
          <p:cNvSpPr/>
          <p:nvPr/>
        </p:nvSpPr>
        <p:spPr>
          <a:xfrm>
            <a:off x="495300" y="353339"/>
            <a:ext cx="8153400" cy="861774"/>
          </a:xfrm>
          <a:prstGeom prst="rect">
            <a:avLst/>
          </a:prstGeom>
        </p:spPr>
        <p:txBody>
          <a:bodyPr wrap="square">
            <a:spAutoFit/>
          </a:bodyPr>
          <a:lstStyle/>
          <a:p>
            <a:pPr algn="ctr">
              <a:defRPr/>
            </a:pPr>
            <a:r>
              <a:rPr lang="cs-CZ" sz="3200" dirty="0">
                <a:solidFill>
                  <a:srgbClr val="FFC000"/>
                </a:solidFill>
                <a:effectLst>
                  <a:outerShdw blurRad="38100" dist="38100" dir="2700000" algn="tl">
                    <a:srgbClr val="000000"/>
                  </a:outerShdw>
                </a:effectLst>
              </a:rPr>
              <a:t>Ozónová </a:t>
            </a:r>
            <a:r>
              <a:rPr lang="cs-CZ" sz="3200" dirty="0" err="1">
                <a:solidFill>
                  <a:srgbClr val="FFC000"/>
                </a:solidFill>
                <a:effectLst>
                  <a:outerShdw blurRad="38100" dist="38100" dir="2700000" algn="tl">
                    <a:srgbClr val="000000"/>
                  </a:outerShdw>
                </a:effectLst>
              </a:rPr>
              <a:t>diera</a:t>
            </a:r>
            <a:r>
              <a:rPr lang="cs-CZ" sz="3200" dirty="0">
                <a:solidFill>
                  <a:srgbClr val="FFC000"/>
                </a:solidFill>
                <a:effectLst>
                  <a:outerShdw blurRad="38100" dist="38100" dir="2700000" algn="tl">
                    <a:srgbClr val="000000"/>
                  </a:outerShdw>
                </a:effectLst>
              </a:rPr>
              <a:t> nad </a:t>
            </a:r>
            <a:r>
              <a:rPr lang="cs-CZ" sz="3200" dirty="0" err="1">
                <a:solidFill>
                  <a:srgbClr val="FFC000"/>
                </a:solidFill>
                <a:effectLst>
                  <a:outerShdw blurRad="38100" dist="38100" dir="2700000" algn="tl">
                    <a:srgbClr val="000000"/>
                  </a:outerShdw>
                </a:effectLst>
              </a:rPr>
              <a:t>Antarktídou</a:t>
            </a:r>
            <a:r>
              <a:rPr lang="cs-CZ" sz="3200" dirty="0">
                <a:solidFill>
                  <a:srgbClr val="FFC000"/>
                </a:solidFill>
                <a:effectLst>
                  <a:outerShdw blurRad="38100" dist="38100" dir="2700000" algn="tl">
                    <a:srgbClr val="000000"/>
                  </a:outerShdw>
                </a:effectLst>
              </a:rPr>
              <a:t> </a:t>
            </a:r>
            <a:r>
              <a:rPr lang="cs-CZ" sz="3200" dirty="0" smtClean="0">
                <a:solidFill>
                  <a:srgbClr val="FFC000"/>
                </a:solidFill>
                <a:effectLst>
                  <a:outerShdw blurRad="38100" dist="38100" dir="2700000" algn="tl">
                    <a:srgbClr val="000000"/>
                  </a:outerShdw>
                </a:effectLst>
              </a:rPr>
              <a:t>4. 12. 2015</a:t>
            </a:r>
            <a:r>
              <a:rPr lang="cs-CZ" baseline="-25000" dirty="0">
                <a:effectLst>
                  <a:outerShdw blurRad="38100" dist="38100" dir="2700000" algn="tl">
                    <a:srgbClr val="000000"/>
                  </a:outerShdw>
                </a:effectLst>
              </a:rPr>
              <a:t/>
            </a:r>
            <a:br>
              <a:rPr lang="cs-CZ" baseline="-25000" dirty="0">
                <a:effectLst>
                  <a:outerShdw blurRad="38100" dist="38100" dir="2700000" algn="tl">
                    <a:srgbClr val="000000"/>
                  </a:outerShdw>
                </a:effectLst>
              </a:rPr>
            </a:br>
            <a:endParaRPr lang="cs-CZ" dirty="0"/>
          </a:p>
        </p:txBody>
      </p:sp>
      <p:pic>
        <p:nvPicPr>
          <p:cNvPr id="5124" name="Picture 4" descr="Palette relating map colors to ozone valu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752600"/>
            <a:ext cx="3120571" cy="609600"/>
          </a:xfrm>
          <a:prstGeom prst="rect">
            <a:avLst/>
          </a:prstGeom>
          <a:noFill/>
          <a:ln>
            <a:noFill/>
          </a:ln>
          <a:effectLst>
            <a:outerShdw blurRad="292100" dist="4318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889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blaky">
  <a:themeElements>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Oblak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just" defTabSz="914400" rtl="0" eaLnBrk="1" fontAlgn="base" latinLnBrk="0" hangingPunct="1">
          <a:lnSpc>
            <a:spcPct val="100000"/>
          </a:lnSpc>
          <a:spcBef>
            <a:spcPct val="0"/>
          </a:spcBef>
          <a:spcAft>
            <a:spcPct val="40000"/>
          </a:spcAft>
          <a:buClrTx/>
          <a:buSzTx/>
          <a:buFontTx/>
          <a:buNone/>
          <a:tabLst/>
          <a:defRPr kumimoji="0" lang="cs-CZ" sz="1800" b="1"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just" defTabSz="914400" rtl="0" eaLnBrk="1" fontAlgn="base" latinLnBrk="0" hangingPunct="1">
          <a:lnSpc>
            <a:spcPct val="100000"/>
          </a:lnSpc>
          <a:spcBef>
            <a:spcPct val="0"/>
          </a:spcBef>
          <a:spcAft>
            <a:spcPct val="40000"/>
          </a:spcAft>
          <a:buClrTx/>
          <a:buSzTx/>
          <a:buFontTx/>
          <a:buNone/>
          <a:tabLst/>
          <a:defRPr kumimoji="0" lang="cs-CZ" sz="1800" b="1"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Oblaky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Oblaky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Oblaky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Oblaky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Oblaky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Oblaky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Oblaky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Oblaky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10.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11.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12.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2.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3.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4.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5.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6.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7.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8.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ppt/theme/themeOverride9.xml><?xml version="1.0" encoding="utf-8"?>
<a:themeOverride xmlns:a="http://schemas.openxmlformats.org/drawingml/2006/main">
  <a:clrScheme name="Oblaky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themeOverride>
</file>

<file path=docProps/app.xml><?xml version="1.0" encoding="utf-8"?>
<Properties xmlns="http://schemas.openxmlformats.org/officeDocument/2006/extended-properties" xmlns:vt="http://schemas.openxmlformats.org/officeDocument/2006/docPropsVTypes">
  <Template/>
  <TotalTime>1793</TotalTime>
  <Words>10085</Words>
  <Application>Microsoft Office PowerPoint</Application>
  <PresentationFormat>Prezentácia na obrazovke (4:3)</PresentationFormat>
  <Paragraphs>956</Paragraphs>
  <Slides>105</Slides>
  <Notes>41</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105</vt:i4>
      </vt:variant>
    </vt:vector>
  </HeadingPairs>
  <TitlesOfParts>
    <vt:vector size="111" baseType="lpstr">
      <vt:lpstr>Arial</vt:lpstr>
      <vt:lpstr>Symbol</vt:lpstr>
      <vt:lpstr>Times New Roman</vt:lpstr>
      <vt:lpstr>Verdana</vt:lpstr>
      <vt:lpstr>Wingdings</vt:lpstr>
      <vt:lpstr>Oblaky</vt:lpstr>
      <vt:lpstr>Ozónová vrstva Zeme</vt:lpstr>
      <vt:lpstr>Atmosféra – plynný obal Zeme </vt:lpstr>
      <vt:lpstr>Atmosféra – plynný obal Zeme </vt:lpstr>
      <vt:lpstr>Podľa chemického zloženia </vt:lpstr>
      <vt:lpstr>Na základe vzáj. pôsobenia atmosféry a zemského povrchu </vt:lpstr>
      <vt:lpstr>Zloženie vzduchu </vt:lpstr>
      <vt:lpstr>Atmosférické aerosóly </vt:lpstr>
      <vt:lpstr>Prezentácia programu PowerPoint</vt:lpstr>
      <vt:lpstr>Delenie atmosféry podľa charakteru zmeny teploty s výškou </vt:lpstr>
      <vt:lpstr>Troposféra </vt:lpstr>
      <vt:lpstr>Troposféra </vt:lpstr>
      <vt:lpstr>Tropopauza </vt:lpstr>
      <vt:lpstr>Stratosféra </vt:lpstr>
      <vt:lpstr>Mezosféra </vt:lpstr>
      <vt:lpstr>Prezentácia programu PowerPoint</vt:lpstr>
      <vt:lpstr>Exosféra </vt:lpstr>
      <vt:lpstr>Prezentácia programu PowerPoint</vt:lpstr>
      <vt:lpstr>Ionosféra </vt:lpstr>
      <vt:lpstr>Ozónová vrstva Zeme  </vt:lpstr>
      <vt:lpstr>16. september - Medzinárodný deň ochrany ozónovej vrstvy   výročie podpísania Montrealského protokolu  (16. 09. 1987) </vt:lpstr>
      <vt:lpstr>Montrealský protokol </vt:lpstr>
      <vt:lpstr>tk = -111,9°C (tmavomodrá kvapalina)</vt:lpstr>
      <vt:lpstr>Prezentácia programu PowerPoint</vt:lpstr>
      <vt:lpstr>Koncentrácia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Hruska Martin</dc:creator>
  <cp:lastModifiedBy>Hruska Martin</cp:lastModifiedBy>
  <cp:revision>293</cp:revision>
  <cp:lastPrinted>1601-01-01T00:00:00Z</cp:lastPrinted>
  <dcterms:created xsi:type="dcterms:W3CDTF">1601-01-01T00:00:00Z</dcterms:created>
  <dcterms:modified xsi:type="dcterms:W3CDTF">2015-12-07T13:18:11Z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